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7" r:id="rId1"/>
  </p:sldMasterIdLst>
  <p:notesMasterIdLst>
    <p:notesMasterId r:id="rId11"/>
  </p:notesMasterIdLst>
  <p:sldIdLst>
    <p:sldId id="256" r:id="rId2"/>
    <p:sldId id="259" r:id="rId3"/>
    <p:sldId id="284" r:id="rId4"/>
    <p:sldId id="281" r:id="rId5"/>
    <p:sldId id="277" r:id="rId6"/>
    <p:sldId id="314" r:id="rId7"/>
    <p:sldId id="273" r:id="rId8"/>
    <p:sldId id="285" r:id="rId9"/>
    <p:sldId id="288" r:id="rId10"/>
  </p:sldIdLst>
  <p:sldSz cx="9144000" cy="5143500" type="screen16x9"/>
  <p:notesSz cx="6858000" cy="9144000"/>
  <p:embeddedFontLst>
    <p:embeddedFont>
      <p:font typeface="나눔바른펜OTF" panose="020B0604020202020204" charset="-127"/>
      <p:regular r:id="rId12"/>
      <p:bold r:id="rId13"/>
    </p:embeddedFont>
    <p:embeddedFont>
      <p:font typeface="Varela Round" panose="020B0604020202020204" charset="-79"/>
      <p:regular r:id="rId14"/>
    </p:embeddedFont>
    <p:embeddedFont>
      <p:font typeface="Work Sans Regular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FCF1"/>
    <a:srgbClr val="E77FBD"/>
    <a:srgbClr val="1E1E1E"/>
    <a:srgbClr val="EC3BA4"/>
    <a:srgbClr val="282A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3689A9-5F00-4E4B-F141-3B564E6D29C5}" v="1" dt="2020-08-31T01:42:58.385"/>
    <p1510:client id="{92B9BF3D-1C74-49CF-0520-015DE1E29AA6}" v="2" dt="2020-08-31T00:55:55.918"/>
    <p1510:client id="{D4D6084F-54C2-4543-358F-A339E778D2CB}" v="87" dt="2020-08-30T16:11:03.224"/>
  </p1510:revLst>
</p1510:revInfo>
</file>

<file path=ppt/tableStyles.xml><?xml version="1.0" encoding="utf-8"?>
<a:tblStyleLst xmlns:a="http://schemas.openxmlformats.org/drawingml/2006/main" def="{2D32F125-41F9-4570-8389-163DF7C5BAFF}">
  <a:tblStyle styleId="{2D32F125-41F9-4570-8389-163DF7C5BA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7123821-A92F-44D4-AECF-9BBBF571895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 showGuides="1">
      <p:cViewPr varScale="1">
        <p:scale>
          <a:sx n="90" d="100"/>
          <a:sy n="90" d="100"/>
        </p:scale>
        <p:origin x="81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310a5ef2f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310a5ef2f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63012df1a5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63012df1a5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63012df1a5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63012df1a5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63012df1a5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63012df1a5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63012df1a5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63012df1a5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1125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63012df1a5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63012df1a5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63012df1a5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63012df1a5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63012df1a5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63012df1a5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001902" y="2100325"/>
            <a:ext cx="51000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07781" y="3528899"/>
            <a:ext cx="20874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bg>
      <p:bgPr>
        <a:noFill/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4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ctrTitle"/>
          </p:nvPr>
        </p:nvSpPr>
        <p:spPr>
          <a:xfrm flipH="1">
            <a:off x="3187656" y="1006023"/>
            <a:ext cx="1789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ubTitle" idx="1"/>
          </p:nvPr>
        </p:nvSpPr>
        <p:spPr>
          <a:xfrm flipH="1">
            <a:off x="3187573" y="1467512"/>
            <a:ext cx="16020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 idx="2" hasCustomPrompt="1"/>
          </p:nvPr>
        </p:nvSpPr>
        <p:spPr>
          <a:xfrm>
            <a:off x="3671775" y="883818"/>
            <a:ext cx="6111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4"/>
          <p:cNvSpPr txBox="1">
            <a:spLocks noGrp="1"/>
          </p:cNvSpPr>
          <p:nvPr>
            <p:ph type="ctrTitle" idx="3"/>
          </p:nvPr>
        </p:nvSpPr>
        <p:spPr>
          <a:xfrm flipH="1">
            <a:off x="3187656" y="3088253"/>
            <a:ext cx="1789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4"/>
          </p:nvPr>
        </p:nvSpPr>
        <p:spPr>
          <a:xfrm flipH="1">
            <a:off x="3187672" y="3544263"/>
            <a:ext cx="1602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 idx="5" hasCustomPrompt="1"/>
          </p:nvPr>
        </p:nvSpPr>
        <p:spPr>
          <a:xfrm>
            <a:off x="3673003" y="2843668"/>
            <a:ext cx="6111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4"/>
          <p:cNvSpPr txBox="1">
            <a:spLocks noGrp="1"/>
          </p:cNvSpPr>
          <p:nvPr>
            <p:ph type="ctrTitle" idx="6"/>
          </p:nvPr>
        </p:nvSpPr>
        <p:spPr>
          <a:xfrm flipH="1">
            <a:off x="6845897" y="1006023"/>
            <a:ext cx="1789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7"/>
          </p:nvPr>
        </p:nvSpPr>
        <p:spPr>
          <a:xfrm flipH="1">
            <a:off x="6845925" y="1467512"/>
            <a:ext cx="17898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 idx="8" hasCustomPrompt="1"/>
          </p:nvPr>
        </p:nvSpPr>
        <p:spPr>
          <a:xfrm>
            <a:off x="7201626" y="897345"/>
            <a:ext cx="8841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ctrTitle" idx="9"/>
          </p:nvPr>
        </p:nvSpPr>
        <p:spPr>
          <a:xfrm flipH="1">
            <a:off x="6839174" y="3086449"/>
            <a:ext cx="1789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13"/>
          </p:nvPr>
        </p:nvSpPr>
        <p:spPr>
          <a:xfrm flipH="1">
            <a:off x="6839200" y="3544263"/>
            <a:ext cx="1789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 idx="14" hasCustomPrompt="1"/>
          </p:nvPr>
        </p:nvSpPr>
        <p:spPr>
          <a:xfrm>
            <a:off x="7201626" y="2842140"/>
            <a:ext cx="8841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4"/>
          <p:cNvSpPr txBox="1">
            <a:spLocks noGrp="1"/>
          </p:cNvSpPr>
          <p:nvPr>
            <p:ph type="title" idx="15"/>
          </p:nvPr>
        </p:nvSpPr>
        <p:spPr>
          <a:xfrm rot="-5400000">
            <a:off x="-1014638" y="2252550"/>
            <a:ext cx="3657600" cy="6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291122" y="44132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5714999" y="2109700"/>
            <a:ext cx="26214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9" name="Google Shape;69;p15"/>
          <p:cNvSpPr txBox="1"/>
          <p:nvPr/>
        </p:nvSpPr>
        <p:spPr>
          <a:xfrm>
            <a:off x="620474" y="3818048"/>
            <a:ext cx="33507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CREDITS: This presentation template was created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Work Sans Regular"/>
                <a:ea typeface="Work Sans Regular"/>
                <a:cs typeface="Work Sans Regular"/>
                <a:sym typeface="Work Sans Regula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, including icons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Work Sans Regular"/>
                <a:ea typeface="Work Sans Regular"/>
                <a:cs typeface="Work Sans Regular"/>
                <a:sym typeface="Work Sans Regula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, and infographics &amp; images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Work Sans Regular"/>
                <a:ea typeface="Work Sans Regular"/>
                <a:cs typeface="Work Sans Regular"/>
                <a:sym typeface="Work Sans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>
              <a:solidFill>
                <a:schemeClr val="lt1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ctrTitle"/>
          </p:nvPr>
        </p:nvSpPr>
        <p:spPr>
          <a:xfrm>
            <a:off x="1313614" y="1429225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ubTitle" idx="1"/>
          </p:nvPr>
        </p:nvSpPr>
        <p:spPr>
          <a:xfrm>
            <a:off x="1113813" y="1890700"/>
            <a:ext cx="2106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ctrTitle" idx="2"/>
          </p:nvPr>
        </p:nvSpPr>
        <p:spPr>
          <a:xfrm>
            <a:off x="6076287" y="1446538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ubTitle" idx="3"/>
          </p:nvPr>
        </p:nvSpPr>
        <p:spPr>
          <a:xfrm>
            <a:off x="6076287" y="1908000"/>
            <a:ext cx="2106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ctrTitle" idx="4"/>
          </p:nvPr>
        </p:nvSpPr>
        <p:spPr>
          <a:xfrm>
            <a:off x="1399447" y="2573950"/>
            <a:ext cx="1820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ubTitle" idx="5"/>
          </p:nvPr>
        </p:nvSpPr>
        <p:spPr>
          <a:xfrm>
            <a:off x="1113813" y="3035425"/>
            <a:ext cx="2106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ctrTitle" idx="6"/>
          </p:nvPr>
        </p:nvSpPr>
        <p:spPr>
          <a:xfrm>
            <a:off x="6076287" y="2591263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7"/>
          </p:nvPr>
        </p:nvSpPr>
        <p:spPr>
          <a:xfrm>
            <a:off x="6076287" y="3052725"/>
            <a:ext cx="2106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title" idx="8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8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ctrTitle"/>
          </p:nvPr>
        </p:nvSpPr>
        <p:spPr>
          <a:xfrm flipH="1">
            <a:off x="1746975" y="1596275"/>
            <a:ext cx="150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1"/>
          </p:nvPr>
        </p:nvSpPr>
        <p:spPr>
          <a:xfrm flipH="1">
            <a:off x="1617325" y="2198763"/>
            <a:ext cx="1760400" cy="10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ctrTitle" idx="2"/>
          </p:nvPr>
        </p:nvSpPr>
        <p:spPr>
          <a:xfrm flipH="1">
            <a:off x="6651752" y="1596268"/>
            <a:ext cx="1727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3"/>
          </p:nvPr>
        </p:nvSpPr>
        <p:spPr>
          <a:xfrm flipH="1">
            <a:off x="6690902" y="2198763"/>
            <a:ext cx="1648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ctrTitle" idx="4"/>
          </p:nvPr>
        </p:nvSpPr>
        <p:spPr>
          <a:xfrm flipH="1">
            <a:off x="4121035" y="1596268"/>
            <a:ext cx="1760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5"/>
          </p:nvPr>
        </p:nvSpPr>
        <p:spPr>
          <a:xfrm flipH="1">
            <a:off x="4121035" y="2198763"/>
            <a:ext cx="1760400" cy="10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 idx="6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 flipH="1">
            <a:off x="3276600" y="3695902"/>
            <a:ext cx="25908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title" hasCustomPrompt="1"/>
          </p:nvPr>
        </p:nvSpPr>
        <p:spPr>
          <a:xfrm flipH="1">
            <a:off x="1304250" y="1310498"/>
            <a:ext cx="65355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design">
  <p:cSld name="CUSTOM_5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subTitle" idx="1"/>
          </p:nvPr>
        </p:nvSpPr>
        <p:spPr>
          <a:xfrm flipH="1">
            <a:off x="6444175" y="2909665"/>
            <a:ext cx="2121600" cy="11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design 2">
  <p:cSld name="CUSTOM_6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>
            <a:spLocks noGrp="1"/>
          </p:cNvSpPr>
          <p:nvPr>
            <p:ph type="subTitle" idx="1"/>
          </p:nvPr>
        </p:nvSpPr>
        <p:spPr>
          <a:xfrm>
            <a:off x="1865207" y="1417571"/>
            <a:ext cx="1839300" cy="11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1E1E1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245750" y="355650"/>
            <a:ext cx="627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arela Round"/>
              <a:buNone/>
              <a:defRPr sz="2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●"/>
              <a:defRPr sz="1200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○"/>
              <a:defRPr sz="1200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■"/>
              <a:defRPr sz="1200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●"/>
              <a:defRPr sz="1200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○"/>
              <a:defRPr sz="1200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■"/>
              <a:defRPr sz="1200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●"/>
              <a:defRPr sz="1200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○"/>
              <a:defRPr sz="1200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200"/>
              <a:buFont typeface="Work Sans Regular"/>
              <a:buChar char="■"/>
              <a:defRPr sz="1200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61" r:id="rId3"/>
    <p:sldLayoutId id="2147483664" r:id="rId4"/>
    <p:sldLayoutId id="2147483665" r:id="rId5"/>
    <p:sldLayoutId id="2147483668" r:id="rId6"/>
    <p:sldLayoutId id="2147483671" r:id="rId7"/>
    <p:sldLayoutId id="2147483672" r:id="rId8"/>
    <p:sldLayoutId id="2147483674" r:id="rId9"/>
    <p:sldLayoutId id="2147483675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2"/>
          <p:cNvPicPr preferRelativeResize="0"/>
          <p:nvPr/>
        </p:nvPicPr>
        <p:blipFill rotWithShape="1">
          <a:blip r:embed="rId3">
            <a:alphaModFix/>
          </a:blip>
          <a:srcRect l="89" r="89"/>
          <a:stretch/>
        </p:blipFill>
        <p:spPr>
          <a:xfrm>
            <a:off x="1040799" y="318675"/>
            <a:ext cx="5140876" cy="577085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2"/>
          <p:cNvSpPr txBox="1">
            <a:spLocks noGrp="1"/>
          </p:cNvSpPr>
          <p:nvPr>
            <p:ph type="ctrTitle"/>
          </p:nvPr>
        </p:nvSpPr>
        <p:spPr>
          <a:xfrm>
            <a:off x="1722225" y="1878374"/>
            <a:ext cx="51000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Movie</a:t>
            </a:r>
            <a:br>
              <a:rPr lang="en-US" sz="6000" dirty="0"/>
            </a:br>
            <a:r>
              <a:rPr lang="en-US" sz="3200" dirty="0"/>
              <a:t>Recommendation</a:t>
            </a:r>
            <a:endParaRPr sz="6000" dirty="0">
              <a:solidFill>
                <a:schemeClr val="lt1"/>
              </a:solidFill>
            </a:endParaRPr>
          </a:p>
        </p:txBody>
      </p:sp>
      <p:sp>
        <p:nvSpPr>
          <p:cNvPr id="155" name="Google Shape;155;p32"/>
          <p:cNvSpPr txBox="1">
            <a:spLocks noGrp="1"/>
          </p:cNvSpPr>
          <p:nvPr>
            <p:ph type="subTitle" idx="1"/>
          </p:nvPr>
        </p:nvSpPr>
        <p:spPr>
          <a:xfrm>
            <a:off x="6414756" y="3095774"/>
            <a:ext cx="20874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3AFCF2"/>
                </a:solidFill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이윤환 </a:t>
            </a:r>
            <a:r>
              <a:rPr lang="ko-KR" altLang="en-US" dirty="0" err="1">
                <a:solidFill>
                  <a:srgbClr val="3AFCF2"/>
                </a:solidFill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유세빈</a:t>
            </a:r>
            <a:r>
              <a:rPr lang="ko-KR" altLang="en-US" dirty="0">
                <a:solidFill>
                  <a:srgbClr val="3AFCF2"/>
                </a:solidFill>
                <a:latin typeface="나눔바른펜OTF" panose="020B0503000000000000" pitchFamily="34" charset="-127"/>
                <a:ea typeface="나눔바른펜OTF" panose="020B0503000000000000" pitchFamily="34" charset="-127"/>
              </a:rPr>
              <a:t> 김혜란 </a:t>
            </a:r>
            <a:r>
              <a:rPr lang="ko-KR" altLang="en-US" dirty="0" err="1">
                <a:solidFill>
                  <a:srgbClr val="3AFCF2"/>
                </a:solidFill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서예지</a:t>
            </a:r>
            <a:endParaRPr dirty="0">
              <a:solidFill>
                <a:srgbClr val="3AFCF2"/>
              </a:solidFill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</p:txBody>
      </p:sp>
      <p:pic>
        <p:nvPicPr>
          <p:cNvPr id="156" name="Google Shape;15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3050" y="-239330"/>
            <a:ext cx="855107" cy="85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0274" y="892754"/>
            <a:ext cx="1778952" cy="29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157902">
            <a:off x="209175" y="540000"/>
            <a:ext cx="663801" cy="52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4441753">
            <a:off x="4307750" y="4689375"/>
            <a:ext cx="663801" cy="52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2250125">
            <a:off x="432232" y="4635923"/>
            <a:ext cx="885661" cy="884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750725" y="2423500"/>
            <a:ext cx="1240924" cy="29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433670">
            <a:off x="8676850" y="3478724"/>
            <a:ext cx="663801" cy="52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18522" y="1794150"/>
            <a:ext cx="1326459" cy="124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 rotWithShape="1">
          <a:blip r:embed="rId3">
            <a:alphaModFix/>
          </a:blip>
          <a:srcRect t="7911" b="7920"/>
          <a:stretch/>
        </p:blipFill>
        <p:spPr>
          <a:xfrm>
            <a:off x="4385513" y="1032402"/>
            <a:ext cx="1117253" cy="1125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5"/>
          <p:cNvPicPr preferRelativeResize="0"/>
          <p:nvPr/>
        </p:nvPicPr>
        <p:blipFill rotWithShape="1">
          <a:blip r:embed="rId4">
            <a:alphaModFix/>
          </a:blip>
          <a:srcRect t="4636" b="4636"/>
          <a:stretch/>
        </p:blipFill>
        <p:spPr>
          <a:xfrm>
            <a:off x="5285580" y="974379"/>
            <a:ext cx="966061" cy="122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5"/>
          <p:cNvSpPr txBox="1">
            <a:spLocks noGrp="1"/>
          </p:cNvSpPr>
          <p:nvPr>
            <p:ph type="ctrTitle"/>
          </p:nvPr>
        </p:nvSpPr>
        <p:spPr>
          <a:xfrm flipH="1">
            <a:off x="6322334" y="974351"/>
            <a:ext cx="1789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Scraping</a:t>
            </a:r>
            <a:endParaRPr dirty="0"/>
          </a:p>
        </p:txBody>
      </p:sp>
      <p:sp>
        <p:nvSpPr>
          <p:cNvPr id="189" name="Google Shape;189;p35"/>
          <p:cNvSpPr txBox="1">
            <a:spLocks noGrp="1"/>
          </p:cNvSpPr>
          <p:nvPr>
            <p:ph type="subTitle" idx="1"/>
          </p:nvPr>
        </p:nvSpPr>
        <p:spPr>
          <a:xfrm flipH="1">
            <a:off x="6322251" y="1435840"/>
            <a:ext cx="16020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네이버 영화에서</a:t>
            </a:r>
            <a:endParaRPr lang="en-US" altLang="ko-KR"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데이터 가져오기</a:t>
            </a:r>
            <a:endParaRPr lang="en-US" altLang="ko-KR"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35"/>
          <p:cNvSpPr txBox="1">
            <a:spLocks noGrp="1"/>
          </p:cNvSpPr>
          <p:nvPr>
            <p:ph type="ctrTitle" idx="3"/>
          </p:nvPr>
        </p:nvSpPr>
        <p:spPr>
          <a:xfrm flipH="1">
            <a:off x="6322251" y="3253702"/>
            <a:ext cx="219241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Recommendation System</a:t>
            </a:r>
            <a:endParaRPr dirty="0"/>
          </a:p>
        </p:txBody>
      </p:sp>
      <p:sp>
        <p:nvSpPr>
          <p:cNvPr id="191" name="Google Shape;191;p35"/>
          <p:cNvSpPr txBox="1">
            <a:spLocks noGrp="1"/>
          </p:cNvSpPr>
          <p:nvPr>
            <p:ph type="subTitle" idx="4"/>
          </p:nvPr>
        </p:nvSpPr>
        <p:spPr>
          <a:xfrm flipH="1">
            <a:off x="6322268" y="3709712"/>
            <a:ext cx="1602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아이템 기반 필터링</a:t>
            </a:r>
            <a:endParaRPr lang="en-US" altLang="ko-KR"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+</a:t>
            </a: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 </a:t>
            </a:r>
            <a:r>
              <a:rPr lang="en-US" altLang="ko-KR" b="1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Django</a:t>
            </a:r>
            <a:r>
              <a:rPr lang="en-US" altLang="ko-KR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 </a:t>
            </a: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시각화</a:t>
            </a:r>
            <a:endParaRPr lang="en-US" altLang="ko-KR"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</p:txBody>
      </p:sp>
      <p:pic>
        <p:nvPicPr>
          <p:cNvPr id="196" name="Google Shape;196;p35"/>
          <p:cNvPicPr preferRelativeResize="0"/>
          <p:nvPr/>
        </p:nvPicPr>
        <p:blipFill rotWithShape="1">
          <a:blip r:embed="rId3">
            <a:alphaModFix/>
          </a:blip>
          <a:srcRect t="7911" b="7920"/>
          <a:stretch/>
        </p:blipFill>
        <p:spPr>
          <a:xfrm>
            <a:off x="4374229" y="3089287"/>
            <a:ext cx="1139822" cy="1148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5"/>
          <p:cNvPicPr preferRelativeResize="0"/>
          <p:nvPr/>
        </p:nvPicPr>
        <p:blipFill rotWithShape="1">
          <a:blip r:embed="rId5">
            <a:alphaModFix/>
          </a:blip>
          <a:srcRect t="6822" b="6822"/>
          <a:stretch/>
        </p:blipFill>
        <p:spPr>
          <a:xfrm>
            <a:off x="5241705" y="3075987"/>
            <a:ext cx="1087326" cy="11796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Google Shape;12056;p81">
            <a:extLst>
              <a:ext uri="{FF2B5EF4-FFF2-40B4-BE49-F238E27FC236}">
                <a16:creationId xmlns:a16="http://schemas.microsoft.com/office/drawing/2014/main" id="{C7D2E786-DC4B-4A7B-B3FA-15DD7DD762FF}"/>
              </a:ext>
            </a:extLst>
          </p:cNvPr>
          <p:cNvGrpSpPr/>
          <p:nvPr/>
        </p:nvGrpSpPr>
        <p:grpSpPr>
          <a:xfrm>
            <a:off x="1219749" y="1561454"/>
            <a:ext cx="2175659" cy="2104652"/>
            <a:chOff x="2903337" y="4279032"/>
            <a:chExt cx="382519" cy="350682"/>
          </a:xfrm>
          <a:solidFill>
            <a:schemeClr val="bg1"/>
          </a:solidFill>
        </p:grpSpPr>
        <p:sp>
          <p:nvSpPr>
            <p:cNvPr id="28" name="Google Shape;12057;p81">
              <a:extLst>
                <a:ext uri="{FF2B5EF4-FFF2-40B4-BE49-F238E27FC236}">
                  <a16:creationId xmlns:a16="http://schemas.microsoft.com/office/drawing/2014/main" id="{993F27ED-07D9-461A-864E-213370E50141}"/>
                </a:ext>
              </a:extLst>
            </p:cNvPr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058;p81">
              <a:extLst>
                <a:ext uri="{FF2B5EF4-FFF2-40B4-BE49-F238E27FC236}">
                  <a16:creationId xmlns:a16="http://schemas.microsoft.com/office/drawing/2014/main" id="{C41D100A-3C42-490A-93E7-4D8B210F1839}"/>
                </a:ext>
              </a:extLst>
            </p:cNvPr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059;p81">
              <a:extLst>
                <a:ext uri="{FF2B5EF4-FFF2-40B4-BE49-F238E27FC236}">
                  <a16:creationId xmlns:a16="http://schemas.microsoft.com/office/drawing/2014/main" id="{E2F1995A-2D83-4F5F-8795-DC12068EDE77}"/>
                </a:ext>
              </a:extLst>
            </p:cNvPr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060;p81">
              <a:extLst>
                <a:ext uri="{FF2B5EF4-FFF2-40B4-BE49-F238E27FC236}">
                  <a16:creationId xmlns:a16="http://schemas.microsoft.com/office/drawing/2014/main" id="{5F035D0B-5C38-4DC5-9C7D-C2C622B92322}"/>
                </a:ext>
              </a:extLst>
            </p:cNvPr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061;p81">
              <a:extLst>
                <a:ext uri="{FF2B5EF4-FFF2-40B4-BE49-F238E27FC236}">
                  <a16:creationId xmlns:a16="http://schemas.microsoft.com/office/drawing/2014/main" id="{F7F64C7B-4901-469B-94A1-759062ACDEC8}"/>
                </a:ext>
              </a:extLst>
            </p:cNvPr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062;p81">
              <a:extLst>
                <a:ext uri="{FF2B5EF4-FFF2-40B4-BE49-F238E27FC236}">
                  <a16:creationId xmlns:a16="http://schemas.microsoft.com/office/drawing/2014/main" id="{0136A673-1F36-45A0-8EA9-C1DEFA447E5F}"/>
                </a:ext>
              </a:extLst>
            </p:cNvPr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063;p81">
              <a:extLst>
                <a:ext uri="{FF2B5EF4-FFF2-40B4-BE49-F238E27FC236}">
                  <a16:creationId xmlns:a16="http://schemas.microsoft.com/office/drawing/2014/main" id="{8EBBF2FD-5ECD-472B-8A31-4CBD6D3247CB}"/>
                </a:ext>
              </a:extLst>
            </p:cNvPr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064;p81">
              <a:extLst>
                <a:ext uri="{FF2B5EF4-FFF2-40B4-BE49-F238E27FC236}">
                  <a16:creationId xmlns:a16="http://schemas.microsoft.com/office/drawing/2014/main" id="{E5C9F820-545E-48BD-BF74-76E006178C6F}"/>
                </a:ext>
              </a:extLst>
            </p:cNvPr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065;p81">
              <a:extLst>
                <a:ext uri="{FF2B5EF4-FFF2-40B4-BE49-F238E27FC236}">
                  <a16:creationId xmlns:a16="http://schemas.microsoft.com/office/drawing/2014/main" id="{69805833-3FC6-497C-9778-03C1B3515840}"/>
                </a:ext>
              </a:extLst>
            </p:cNvPr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066;p81">
              <a:extLst>
                <a:ext uri="{FF2B5EF4-FFF2-40B4-BE49-F238E27FC236}">
                  <a16:creationId xmlns:a16="http://schemas.microsoft.com/office/drawing/2014/main" id="{6AD3FCEC-B584-4B51-94DF-E60EAB4AF80E}"/>
                </a:ext>
              </a:extLst>
            </p:cNvPr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067;p81">
              <a:extLst>
                <a:ext uri="{FF2B5EF4-FFF2-40B4-BE49-F238E27FC236}">
                  <a16:creationId xmlns:a16="http://schemas.microsoft.com/office/drawing/2014/main" id="{0705FF66-1603-4908-A9BD-0655D4B6E939}"/>
                </a:ext>
              </a:extLst>
            </p:cNvPr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068;p81">
              <a:extLst>
                <a:ext uri="{FF2B5EF4-FFF2-40B4-BE49-F238E27FC236}">
                  <a16:creationId xmlns:a16="http://schemas.microsoft.com/office/drawing/2014/main" id="{EE14F13F-8CFF-4A40-B9D2-61BFA810E44F}"/>
                </a:ext>
              </a:extLst>
            </p:cNvPr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069;p81">
              <a:extLst>
                <a:ext uri="{FF2B5EF4-FFF2-40B4-BE49-F238E27FC236}">
                  <a16:creationId xmlns:a16="http://schemas.microsoft.com/office/drawing/2014/main" id="{3AAE355E-B266-4A29-B332-4DDA8A812DE9}"/>
                </a:ext>
              </a:extLst>
            </p:cNvPr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070;p81">
              <a:extLst>
                <a:ext uri="{FF2B5EF4-FFF2-40B4-BE49-F238E27FC236}">
                  <a16:creationId xmlns:a16="http://schemas.microsoft.com/office/drawing/2014/main" id="{4099EC84-2865-4C81-BF58-26B4A6973D50}"/>
                </a:ext>
              </a:extLst>
            </p:cNvPr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071;p81">
              <a:extLst>
                <a:ext uri="{FF2B5EF4-FFF2-40B4-BE49-F238E27FC236}">
                  <a16:creationId xmlns:a16="http://schemas.microsoft.com/office/drawing/2014/main" id="{AB3DA306-6884-462D-82F3-0F442BD27278}"/>
                </a:ext>
              </a:extLst>
            </p:cNvPr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9479;p77">
            <a:extLst>
              <a:ext uri="{FF2B5EF4-FFF2-40B4-BE49-F238E27FC236}">
                <a16:creationId xmlns:a16="http://schemas.microsoft.com/office/drawing/2014/main" id="{24C913E5-6816-4CAC-AD95-9B9C55381E6D}"/>
              </a:ext>
            </a:extLst>
          </p:cNvPr>
          <p:cNvGrpSpPr/>
          <p:nvPr/>
        </p:nvGrpSpPr>
        <p:grpSpPr>
          <a:xfrm rot="900000">
            <a:off x="7407061" y="3722236"/>
            <a:ext cx="139662" cy="133046"/>
            <a:chOff x="3043239" y="3215626"/>
            <a:chExt cx="366008" cy="348670"/>
          </a:xfrm>
          <a:solidFill>
            <a:srgbClr val="E77FBD"/>
          </a:solidFill>
        </p:grpSpPr>
        <p:sp>
          <p:nvSpPr>
            <p:cNvPr id="46" name="Google Shape;9480;p77">
              <a:extLst>
                <a:ext uri="{FF2B5EF4-FFF2-40B4-BE49-F238E27FC236}">
                  <a16:creationId xmlns:a16="http://schemas.microsoft.com/office/drawing/2014/main" id="{132C50D1-1319-4047-BC0C-040199ADD97F}"/>
                </a:ext>
              </a:extLst>
            </p:cNvPr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grpFill/>
            <a:ln>
              <a:solidFill>
                <a:srgbClr val="E77FB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81;p77">
              <a:extLst>
                <a:ext uri="{FF2B5EF4-FFF2-40B4-BE49-F238E27FC236}">
                  <a16:creationId xmlns:a16="http://schemas.microsoft.com/office/drawing/2014/main" id="{3921698A-8AD7-4E7F-A7D1-8559399BDD6F}"/>
                </a:ext>
              </a:extLst>
            </p:cNvPr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grpFill/>
            <a:ln>
              <a:solidFill>
                <a:srgbClr val="E77FB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355;p45">
            <a:extLst>
              <a:ext uri="{FF2B5EF4-FFF2-40B4-BE49-F238E27FC236}">
                <a16:creationId xmlns:a16="http://schemas.microsoft.com/office/drawing/2014/main" id="{E5571311-16CD-4047-9C7C-64779839E8D2}"/>
              </a:ext>
            </a:extLst>
          </p:cNvPr>
          <p:cNvSpPr/>
          <p:nvPr/>
        </p:nvSpPr>
        <p:spPr>
          <a:xfrm flipV="1">
            <a:off x="6492872" y="4192222"/>
            <a:ext cx="472121" cy="45719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chemeClr val="accent1">
                <a:alpha val="7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17;p37">
            <a:extLst>
              <a:ext uri="{FF2B5EF4-FFF2-40B4-BE49-F238E27FC236}">
                <a16:creationId xmlns:a16="http://schemas.microsoft.com/office/drawing/2014/main" id="{8FA47010-158D-4EFE-9414-C79B82D7C76D}"/>
              </a:ext>
            </a:extLst>
          </p:cNvPr>
          <p:cNvSpPr txBox="1">
            <a:spLocks/>
          </p:cNvSpPr>
          <p:nvPr/>
        </p:nvSpPr>
        <p:spPr>
          <a:xfrm>
            <a:off x="243613" y="974057"/>
            <a:ext cx="1233901" cy="422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arela Round"/>
              <a:buNone/>
              <a:defRPr sz="1800" b="0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algn="l"/>
            <a:r>
              <a:rPr lang="en-US" sz="1600" dirty="0"/>
              <a:t>Scraping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019102-AC03-4EB8-ACC5-1E4E5B0BCC9D}"/>
              </a:ext>
            </a:extLst>
          </p:cNvPr>
          <p:cNvGrpSpPr/>
          <p:nvPr/>
        </p:nvGrpSpPr>
        <p:grpSpPr>
          <a:xfrm>
            <a:off x="183356" y="219678"/>
            <a:ext cx="1142854" cy="754380"/>
            <a:chOff x="4040450" y="594361"/>
            <a:chExt cx="1142854" cy="754380"/>
          </a:xfrm>
        </p:grpSpPr>
        <p:pic>
          <p:nvPicPr>
            <p:cNvPr id="11" name="Google Shape;220;p37">
              <a:extLst>
                <a:ext uri="{FF2B5EF4-FFF2-40B4-BE49-F238E27FC236}">
                  <a16:creationId xmlns:a16="http://schemas.microsoft.com/office/drawing/2014/main" id="{1EBE3245-25A4-4627-9A5C-992C8E9F828D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t="7911" b="7920"/>
            <a:stretch/>
          </p:blipFill>
          <p:spPr>
            <a:xfrm>
              <a:off x="4040450" y="615275"/>
              <a:ext cx="727821" cy="7334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221;p37">
              <a:extLst>
                <a:ext uri="{FF2B5EF4-FFF2-40B4-BE49-F238E27FC236}">
                  <a16:creationId xmlns:a16="http://schemas.microsoft.com/office/drawing/2014/main" id="{3E4E84BD-2F86-450E-8CB1-379113533AE2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t="4661" b="4643"/>
            <a:stretch/>
          </p:blipFill>
          <p:spPr>
            <a:xfrm>
              <a:off x="4606290" y="594361"/>
              <a:ext cx="577014" cy="75438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" name="Google Shape;373;p47">
            <a:extLst>
              <a:ext uri="{FF2B5EF4-FFF2-40B4-BE49-F238E27FC236}">
                <a16:creationId xmlns:a16="http://schemas.microsoft.com/office/drawing/2014/main" id="{AE7AA238-A348-4DD4-96EC-ABEF14E2F84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6794" y="1881241"/>
            <a:ext cx="1510000" cy="1227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374;p47">
            <a:extLst>
              <a:ext uri="{FF2B5EF4-FFF2-40B4-BE49-F238E27FC236}">
                <a16:creationId xmlns:a16="http://schemas.microsoft.com/office/drawing/2014/main" id="{96EC5FBC-CC2F-43C3-AED8-239607381B2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546306" y="2126978"/>
            <a:ext cx="1510000" cy="12273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039;p83">
            <a:extLst>
              <a:ext uri="{FF2B5EF4-FFF2-40B4-BE49-F238E27FC236}">
                <a16:creationId xmlns:a16="http://schemas.microsoft.com/office/drawing/2014/main" id="{230B76D0-D3D7-4866-9944-CC58DBF8A45C}"/>
              </a:ext>
            </a:extLst>
          </p:cNvPr>
          <p:cNvGrpSpPr/>
          <p:nvPr/>
        </p:nvGrpSpPr>
        <p:grpSpPr>
          <a:xfrm>
            <a:off x="5161687" y="2466302"/>
            <a:ext cx="337334" cy="353599"/>
            <a:chOff x="853568" y="1975538"/>
            <a:chExt cx="337334" cy="353599"/>
          </a:xfrm>
          <a:solidFill>
            <a:schemeClr val="bg1"/>
          </a:solidFill>
        </p:grpSpPr>
        <p:sp>
          <p:nvSpPr>
            <p:cNvPr id="26" name="Google Shape;13040;p83">
              <a:extLst>
                <a:ext uri="{FF2B5EF4-FFF2-40B4-BE49-F238E27FC236}">
                  <a16:creationId xmlns:a16="http://schemas.microsoft.com/office/drawing/2014/main" id="{D64B28A3-BC0F-45AB-B435-507E514FCB08}"/>
                </a:ext>
              </a:extLst>
            </p:cNvPr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041;p83">
              <a:extLst>
                <a:ext uri="{FF2B5EF4-FFF2-40B4-BE49-F238E27FC236}">
                  <a16:creationId xmlns:a16="http://schemas.microsoft.com/office/drawing/2014/main" id="{FAB3DD39-DE37-4137-8634-577B233E7C78}"/>
                </a:ext>
              </a:extLst>
            </p:cNvPr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042;p83">
              <a:extLst>
                <a:ext uri="{FF2B5EF4-FFF2-40B4-BE49-F238E27FC236}">
                  <a16:creationId xmlns:a16="http://schemas.microsoft.com/office/drawing/2014/main" id="{FE2430B5-2DBB-4657-B3B1-F7A7516A9E9F}"/>
                </a:ext>
              </a:extLst>
            </p:cNvPr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043;p83">
              <a:extLst>
                <a:ext uri="{FF2B5EF4-FFF2-40B4-BE49-F238E27FC236}">
                  <a16:creationId xmlns:a16="http://schemas.microsoft.com/office/drawing/2014/main" id="{DB1699E2-DBFD-4D75-AF1D-8EC2782AD1B9}"/>
                </a:ext>
              </a:extLst>
            </p:cNvPr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13107;p83">
            <a:extLst>
              <a:ext uri="{FF2B5EF4-FFF2-40B4-BE49-F238E27FC236}">
                <a16:creationId xmlns:a16="http://schemas.microsoft.com/office/drawing/2014/main" id="{651890B9-C006-4147-BFDB-8C4B120059F1}"/>
              </a:ext>
            </a:extLst>
          </p:cNvPr>
          <p:cNvGrpSpPr/>
          <p:nvPr/>
        </p:nvGrpSpPr>
        <p:grpSpPr>
          <a:xfrm>
            <a:off x="3695428" y="2443193"/>
            <a:ext cx="252444" cy="351722"/>
            <a:chOff x="1394741" y="1512061"/>
            <a:chExt cx="252444" cy="351722"/>
          </a:xfrm>
          <a:solidFill>
            <a:schemeClr val="bg1"/>
          </a:solidFill>
        </p:grpSpPr>
        <p:sp>
          <p:nvSpPr>
            <p:cNvPr id="31" name="Google Shape;13108;p83">
              <a:extLst>
                <a:ext uri="{FF2B5EF4-FFF2-40B4-BE49-F238E27FC236}">
                  <a16:creationId xmlns:a16="http://schemas.microsoft.com/office/drawing/2014/main" id="{9871A272-B4B9-48D5-B99F-52C7A21F69FA}"/>
                </a:ext>
              </a:extLst>
            </p:cNvPr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109;p83">
              <a:extLst>
                <a:ext uri="{FF2B5EF4-FFF2-40B4-BE49-F238E27FC236}">
                  <a16:creationId xmlns:a16="http://schemas.microsoft.com/office/drawing/2014/main" id="{3F74EDE3-EA81-4735-9A0C-4C3519AD7BFD}"/>
                </a:ext>
              </a:extLst>
            </p:cNvPr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110;p83">
              <a:extLst>
                <a:ext uri="{FF2B5EF4-FFF2-40B4-BE49-F238E27FC236}">
                  <a16:creationId xmlns:a16="http://schemas.microsoft.com/office/drawing/2014/main" id="{F37EDED6-4E99-4223-9E65-E345954B51D5}"/>
                </a:ext>
              </a:extLst>
            </p:cNvPr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111;p83">
              <a:extLst>
                <a:ext uri="{FF2B5EF4-FFF2-40B4-BE49-F238E27FC236}">
                  <a16:creationId xmlns:a16="http://schemas.microsoft.com/office/drawing/2014/main" id="{907DCC08-CF1B-43E2-AB38-4937B9EEDF5C}"/>
                </a:ext>
              </a:extLst>
            </p:cNvPr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13112;p83">
              <a:extLst>
                <a:ext uri="{FF2B5EF4-FFF2-40B4-BE49-F238E27FC236}">
                  <a16:creationId xmlns:a16="http://schemas.microsoft.com/office/drawing/2014/main" id="{1E152939-B1F4-448C-8240-3B8ABA82DFF3}"/>
                </a:ext>
              </a:extLst>
            </p:cNvPr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113;p83">
              <a:extLst>
                <a:ext uri="{FF2B5EF4-FFF2-40B4-BE49-F238E27FC236}">
                  <a16:creationId xmlns:a16="http://schemas.microsoft.com/office/drawing/2014/main" id="{2F9D36B4-559F-4A70-9795-23E7916E8597}"/>
                </a:ext>
              </a:extLst>
            </p:cNvPr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114;p83">
              <a:extLst>
                <a:ext uri="{FF2B5EF4-FFF2-40B4-BE49-F238E27FC236}">
                  <a16:creationId xmlns:a16="http://schemas.microsoft.com/office/drawing/2014/main" id="{AAA5C413-C972-49DA-971F-F23210DD9504}"/>
                </a:ext>
              </a:extLst>
            </p:cNvPr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115;p83">
              <a:extLst>
                <a:ext uri="{FF2B5EF4-FFF2-40B4-BE49-F238E27FC236}">
                  <a16:creationId xmlns:a16="http://schemas.microsoft.com/office/drawing/2014/main" id="{36D40D45-6650-4F66-B824-C38E971DA8D8}"/>
                </a:ext>
              </a:extLst>
            </p:cNvPr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116;p83">
              <a:extLst>
                <a:ext uri="{FF2B5EF4-FFF2-40B4-BE49-F238E27FC236}">
                  <a16:creationId xmlns:a16="http://schemas.microsoft.com/office/drawing/2014/main" id="{2B30078F-EE75-4CF8-BA83-EC661423EA3F}"/>
                </a:ext>
              </a:extLst>
            </p:cNvPr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117;p83">
              <a:extLst>
                <a:ext uri="{FF2B5EF4-FFF2-40B4-BE49-F238E27FC236}">
                  <a16:creationId xmlns:a16="http://schemas.microsoft.com/office/drawing/2014/main" id="{8745395A-FBB3-49E8-B7D4-DDCBDDF38294}"/>
                </a:ext>
              </a:extLst>
            </p:cNvPr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118;p83">
              <a:extLst>
                <a:ext uri="{FF2B5EF4-FFF2-40B4-BE49-F238E27FC236}">
                  <a16:creationId xmlns:a16="http://schemas.microsoft.com/office/drawing/2014/main" id="{C1EA95A5-68DF-465C-B78E-1EF937FEF0F0}"/>
                </a:ext>
              </a:extLst>
            </p:cNvPr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119;p83">
              <a:extLst>
                <a:ext uri="{FF2B5EF4-FFF2-40B4-BE49-F238E27FC236}">
                  <a16:creationId xmlns:a16="http://schemas.microsoft.com/office/drawing/2014/main" id="{5F08E920-2D91-42F2-B841-DCED20BE8526}"/>
                </a:ext>
              </a:extLst>
            </p:cNvPr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120;p83">
              <a:extLst>
                <a:ext uri="{FF2B5EF4-FFF2-40B4-BE49-F238E27FC236}">
                  <a16:creationId xmlns:a16="http://schemas.microsoft.com/office/drawing/2014/main" id="{5C3CD705-5C8A-4496-910D-E499B8C8A5A0}"/>
                </a:ext>
              </a:extLst>
            </p:cNvPr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121;p83">
              <a:extLst>
                <a:ext uri="{FF2B5EF4-FFF2-40B4-BE49-F238E27FC236}">
                  <a16:creationId xmlns:a16="http://schemas.microsoft.com/office/drawing/2014/main" id="{273C0FE0-767F-4417-9E42-E9D4D84C1C93}"/>
                </a:ext>
              </a:extLst>
            </p:cNvPr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13122;p83">
              <a:extLst>
                <a:ext uri="{FF2B5EF4-FFF2-40B4-BE49-F238E27FC236}">
                  <a16:creationId xmlns:a16="http://schemas.microsoft.com/office/drawing/2014/main" id="{0C1C7587-F281-4D8A-82F0-37C9216A4983}"/>
                </a:ext>
              </a:extLst>
            </p:cNvPr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123;p83">
              <a:extLst>
                <a:ext uri="{FF2B5EF4-FFF2-40B4-BE49-F238E27FC236}">
                  <a16:creationId xmlns:a16="http://schemas.microsoft.com/office/drawing/2014/main" id="{7EC1A050-BF25-4302-A5C3-30A75FBBD277}"/>
                </a:ext>
              </a:extLst>
            </p:cNvPr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124;p83">
              <a:extLst>
                <a:ext uri="{FF2B5EF4-FFF2-40B4-BE49-F238E27FC236}">
                  <a16:creationId xmlns:a16="http://schemas.microsoft.com/office/drawing/2014/main" id="{75692C27-2A45-4E78-991A-7414F4A63ADE}"/>
                </a:ext>
              </a:extLst>
            </p:cNvPr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376;p47">
            <a:extLst>
              <a:ext uri="{FF2B5EF4-FFF2-40B4-BE49-F238E27FC236}">
                <a16:creationId xmlns:a16="http://schemas.microsoft.com/office/drawing/2014/main" id="{3165E3D8-CFC6-40C6-93ED-ADBAD4A2CEFD}"/>
              </a:ext>
            </a:extLst>
          </p:cNvPr>
          <p:cNvSpPr txBox="1">
            <a:spLocks/>
          </p:cNvSpPr>
          <p:nvPr/>
        </p:nvSpPr>
        <p:spPr>
          <a:xfrm>
            <a:off x="2862719" y="1086132"/>
            <a:ext cx="1906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arela Round"/>
              <a:buNone/>
              <a:defRPr sz="2800" b="0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algn="ctr"/>
            <a:r>
              <a:rPr lang="ko-KR" altLang="en-US" sz="1400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디렉토리</a:t>
            </a:r>
            <a:endParaRPr lang="en-US" sz="1400"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</p:txBody>
      </p:sp>
      <p:sp>
        <p:nvSpPr>
          <p:cNvPr id="49" name="Google Shape;377;p47">
            <a:extLst>
              <a:ext uri="{FF2B5EF4-FFF2-40B4-BE49-F238E27FC236}">
                <a16:creationId xmlns:a16="http://schemas.microsoft.com/office/drawing/2014/main" id="{FBBB530C-46BF-4C3F-9E31-FB31A3F67176}"/>
              </a:ext>
            </a:extLst>
          </p:cNvPr>
          <p:cNvSpPr txBox="1">
            <a:spLocks/>
          </p:cNvSpPr>
          <p:nvPr/>
        </p:nvSpPr>
        <p:spPr>
          <a:xfrm>
            <a:off x="3032969" y="1357886"/>
            <a:ext cx="15660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●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○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■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●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○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■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●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○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200"/>
              <a:buFont typeface="Work Sans Regular"/>
              <a:buChar char="■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Work Sans Regular"/>
              <a:buNone/>
            </a:pPr>
            <a:r>
              <a:rPr lang="en-US" altLang="ko-KR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1990</a:t>
            </a: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년부터 </a:t>
            </a:r>
            <a:r>
              <a:rPr lang="en-US" altLang="ko-KR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2020</a:t>
            </a: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년까지 개봉한 영화 데이터</a:t>
            </a:r>
            <a:endParaRPr lang="en-US"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</p:txBody>
      </p:sp>
      <p:sp>
        <p:nvSpPr>
          <p:cNvPr id="50" name="Google Shape;376;p47">
            <a:extLst>
              <a:ext uri="{FF2B5EF4-FFF2-40B4-BE49-F238E27FC236}">
                <a16:creationId xmlns:a16="http://schemas.microsoft.com/office/drawing/2014/main" id="{FF719865-A1B9-4403-A189-1B37023FDE57}"/>
              </a:ext>
            </a:extLst>
          </p:cNvPr>
          <p:cNvSpPr txBox="1">
            <a:spLocks/>
          </p:cNvSpPr>
          <p:nvPr/>
        </p:nvSpPr>
        <p:spPr>
          <a:xfrm>
            <a:off x="4361921" y="3402460"/>
            <a:ext cx="1906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arela Round"/>
              <a:buNone/>
              <a:defRPr sz="2800" b="0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algn="ctr"/>
            <a:r>
              <a:rPr lang="ko-KR" altLang="en-US" sz="1400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랭킹</a:t>
            </a:r>
            <a:endParaRPr lang="en-US" sz="1400"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</p:txBody>
      </p:sp>
      <p:sp>
        <p:nvSpPr>
          <p:cNvPr id="51" name="Google Shape;377;p47">
            <a:extLst>
              <a:ext uri="{FF2B5EF4-FFF2-40B4-BE49-F238E27FC236}">
                <a16:creationId xmlns:a16="http://schemas.microsoft.com/office/drawing/2014/main" id="{E798A17C-357B-4509-9A7C-C8A9875DEDA3}"/>
              </a:ext>
            </a:extLst>
          </p:cNvPr>
          <p:cNvSpPr txBox="1">
            <a:spLocks/>
          </p:cNvSpPr>
          <p:nvPr/>
        </p:nvSpPr>
        <p:spPr>
          <a:xfrm>
            <a:off x="4650855" y="3691360"/>
            <a:ext cx="1347634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●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○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■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●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○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■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●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Regular"/>
              <a:buChar char="○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200"/>
              <a:buFont typeface="Work Sans Regular"/>
              <a:buChar char="■"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Work Sans Regular"/>
              <a:buNone/>
            </a:pP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평점순으로 나열된 모든 영화 데이터 </a:t>
            </a:r>
            <a:endParaRPr lang="en-US"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</p:txBody>
      </p:sp>
      <p:pic>
        <p:nvPicPr>
          <p:cNvPr id="54" name="Google Shape;281;p41">
            <a:extLst>
              <a:ext uri="{FF2B5EF4-FFF2-40B4-BE49-F238E27FC236}">
                <a16:creationId xmlns:a16="http://schemas.microsoft.com/office/drawing/2014/main" id="{108BC8A2-C5DB-4595-B2C8-32E13632C5BF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95950" y="386900"/>
            <a:ext cx="5747850" cy="43660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282;p41">
            <a:extLst>
              <a:ext uri="{FF2B5EF4-FFF2-40B4-BE49-F238E27FC236}">
                <a16:creationId xmlns:a16="http://schemas.microsoft.com/office/drawing/2014/main" id="{6A8D43C6-A79F-4B51-91E3-AEBD5247FC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6869284" y="2081004"/>
            <a:ext cx="1590114" cy="9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코드</a:t>
            </a:r>
            <a:r>
              <a:rPr lang="en-US" altLang="ko-KR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     </a:t>
            </a: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영화 제목</a:t>
            </a:r>
            <a:endParaRPr lang="en-US" altLang="ko-KR"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평점</a:t>
            </a:r>
            <a:r>
              <a:rPr lang="en-US" altLang="ko-KR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     </a:t>
            </a: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등급</a:t>
            </a:r>
            <a:endParaRPr lang="en-US" altLang="ko-KR"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장르</a:t>
            </a:r>
            <a:r>
              <a:rPr lang="en-US" altLang="ko-KR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     </a:t>
            </a: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감독</a:t>
            </a:r>
            <a:endParaRPr lang="en-US" altLang="ko-KR"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배우</a:t>
            </a:r>
            <a:r>
              <a:rPr lang="en-US" altLang="ko-KR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     </a:t>
            </a: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줄거리</a:t>
            </a:r>
            <a:endParaRPr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57"/>
          <p:cNvSpPr txBox="1">
            <a:spLocks noGrp="1"/>
          </p:cNvSpPr>
          <p:nvPr>
            <p:ph type="title"/>
          </p:nvPr>
        </p:nvSpPr>
        <p:spPr>
          <a:xfrm flipH="1">
            <a:off x="1304250" y="1310498"/>
            <a:ext cx="6535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18,808 </a:t>
            </a:r>
            <a:r>
              <a:rPr lang="en-US" sz="4000" dirty="0"/>
              <a:t>rows x 8 columns</a:t>
            </a:r>
            <a:endParaRPr sz="40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40144DC-319C-4935-8C1A-158F1C078C8A}"/>
              </a:ext>
            </a:extLst>
          </p:cNvPr>
          <p:cNvGrpSpPr/>
          <p:nvPr/>
        </p:nvGrpSpPr>
        <p:grpSpPr>
          <a:xfrm>
            <a:off x="758785" y="2155919"/>
            <a:ext cx="7626430" cy="1400248"/>
            <a:chOff x="-1" y="2133527"/>
            <a:chExt cx="9144001" cy="1678881"/>
          </a:xfrm>
        </p:grpSpPr>
        <p:pic>
          <p:nvPicPr>
            <p:cNvPr id="5" name="그림 4" descr="스크린샷, 모니터, 화면, 텔레비전이(가) 표시된 사진&#10;&#10;자동 생성된 설명">
              <a:extLst>
                <a:ext uri="{FF2B5EF4-FFF2-40B4-BE49-F238E27FC236}">
                  <a16:creationId xmlns:a16="http://schemas.microsoft.com/office/drawing/2014/main" id="{03349589-0E7C-438B-B3A4-173EF73041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84" r="1"/>
            <a:stretch/>
          </p:blipFill>
          <p:spPr>
            <a:xfrm>
              <a:off x="-1" y="2143287"/>
              <a:ext cx="9144000" cy="1669121"/>
            </a:xfrm>
            <a:prstGeom prst="rect">
              <a:avLst/>
            </a:prstGeom>
          </p:spPr>
        </p:pic>
        <p:sp>
          <p:nvSpPr>
            <p:cNvPr id="27" name="Google Shape;226;p38">
              <a:extLst>
                <a:ext uri="{FF2B5EF4-FFF2-40B4-BE49-F238E27FC236}">
                  <a16:creationId xmlns:a16="http://schemas.microsoft.com/office/drawing/2014/main" id="{294E3386-F1CF-4D21-BCCF-83A3F35159C7}"/>
                </a:ext>
              </a:extLst>
            </p:cNvPr>
            <p:cNvSpPr/>
            <p:nvPr/>
          </p:nvSpPr>
          <p:spPr>
            <a:xfrm>
              <a:off x="0" y="2133527"/>
              <a:ext cx="9144000" cy="177527"/>
            </a:xfrm>
            <a:prstGeom prst="roundRect">
              <a:avLst>
                <a:gd name="adj" fmla="val 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9684;p78">
            <a:extLst>
              <a:ext uri="{FF2B5EF4-FFF2-40B4-BE49-F238E27FC236}">
                <a16:creationId xmlns:a16="http://schemas.microsoft.com/office/drawing/2014/main" id="{77CF2373-DBBC-4783-B344-9977C856BD48}"/>
              </a:ext>
            </a:extLst>
          </p:cNvPr>
          <p:cNvGrpSpPr/>
          <p:nvPr/>
        </p:nvGrpSpPr>
        <p:grpSpPr>
          <a:xfrm>
            <a:off x="7468682" y="916110"/>
            <a:ext cx="544759" cy="521155"/>
            <a:chOff x="3950316" y="3820307"/>
            <a:chExt cx="369805" cy="353782"/>
          </a:xfrm>
          <a:solidFill>
            <a:srgbClr val="E77FBD"/>
          </a:solidFill>
        </p:grpSpPr>
        <p:sp>
          <p:nvSpPr>
            <p:cNvPr id="32" name="Google Shape;9685;p78">
              <a:extLst>
                <a:ext uri="{FF2B5EF4-FFF2-40B4-BE49-F238E27FC236}">
                  <a16:creationId xmlns:a16="http://schemas.microsoft.com/office/drawing/2014/main" id="{53074A91-F51C-4D12-AD26-9E4AD8E04B06}"/>
                </a:ext>
              </a:extLst>
            </p:cNvPr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686;p78">
              <a:extLst>
                <a:ext uri="{FF2B5EF4-FFF2-40B4-BE49-F238E27FC236}">
                  <a16:creationId xmlns:a16="http://schemas.microsoft.com/office/drawing/2014/main" id="{888884D0-FC42-430C-8479-8BC3808F8E94}"/>
                </a:ext>
              </a:extLst>
            </p:cNvPr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687;p78">
              <a:extLst>
                <a:ext uri="{FF2B5EF4-FFF2-40B4-BE49-F238E27FC236}">
                  <a16:creationId xmlns:a16="http://schemas.microsoft.com/office/drawing/2014/main" id="{42645E46-3AED-40B8-977A-A00FC2F14E34}"/>
                </a:ext>
              </a:extLst>
            </p:cNvPr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688;p78">
              <a:extLst>
                <a:ext uri="{FF2B5EF4-FFF2-40B4-BE49-F238E27FC236}">
                  <a16:creationId xmlns:a16="http://schemas.microsoft.com/office/drawing/2014/main" id="{58904947-1E31-40AC-A08C-16FD6CAB59AA}"/>
                </a:ext>
              </a:extLst>
            </p:cNvPr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3"/>
          <p:cNvSpPr/>
          <p:nvPr/>
        </p:nvSpPr>
        <p:spPr>
          <a:xfrm>
            <a:off x="3411829" y="1764780"/>
            <a:ext cx="577800" cy="5778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1" name="Google Shape;66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5992" y="1631161"/>
            <a:ext cx="845050" cy="845050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53"/>
          <p:cNvSpPr txBox="1">
            <a:spLocks noGrp="1"/>
          </p:cNvSpPr>
          <p:nvPr>
            <p:ph type="ctrTitle" idx="4"/>
          </p:nvPr>
        </p:nvSpPr>
        <p:spPr>
          <a:xfrm>
            <a:off x="4850395" y="2231703"/>
            <a:ext cx="1820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바른펜OTF" panose="020B0503000000000000" pitchFamily="34" charset="-127"/>
                <a:ea typeface="나눔바른펜OTF" panose="020B0503000000000000" pitchFamily="34" charset="-127"/>
              </a:rPr>
              <a:t>협업 필터링</a:t>
            </a:r>
            <a:endParaRPr dirty="0"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</p:txBody>
      </p:sp>
      <p:sp>
        <p:nvSpPr>
          <p:cNvPr id="649" name="Google Shape;649;p53"/>
          <p:cNvSpPr txBox="1">
            <a:spLocks noGrp="1"/>
          </p:cNvSpPr>
          <p:nvPr>
            <p:ph type="ctrTitle" idx="2"/>
          </p:nvPr>
        </p:nvSpPr>
        <p:spPr>
          <a:xfrm>
            <a:off x="2750060" y="2231703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30FCF1"/>
                </a:solidFill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콘텐츠 기반 필터링</a:t>
            </a:r>
            <a:endParaRPr b="1" dirty="0">
              <a:solidFill>
                <a:srgbClr val="30FCF1"/>
              </a:solidFill>
              <a:latin typeface="나눔바른펜OTF" panose="020B0503000000000000" pitchFamily="34" charset="-127"/>
              <a:ea typeface="나눔바른펜OTF" panose="020B0503000000000000" pitchFamily="34" charset="-127"/>
            </a:endParaRPr>
          </a:p>
        </p:txBody>
      </p:sp>
      <p:sp>
        <p:nvSpPr>
          <p:cNvPr id="655" name="Google Shape;655;p53"/>
          <p:cNvSpPr/>
          <p:nvPr/>
        </p:nvSpPr>
        <p:spPr>
          <a:xfrm>
            <a:off x="5478604" y="1764780"/>
            <a:ext cx="577800" cy="5778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9" name="Google Shape;659;p53"/>
          <p:cNvCxnSpPr>
            <a:cxnSpLocks/>
            <a:stCxn id="654" idx="6"/>
          </p:cNvCxnSpPr>
          <p:nvPr/>
        </p:nvCxnSpPr>
        <p:spPr>
          <a:xfrm>
            <a:off x="3989629" y="2053680"/>
            <a:ext cx="1488975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FB4BB53-5DE2-44E1-B865-78E0CC796BD4}"/>
              </a:ext>
            </a:extLst>
          </p:cNvPr>
          <p:cNvGrpSpPr/>
          <p:nvPr/>
        </p:nvGrpSpPr>
        <p:grpSpPr>
          <a:xfrm>
            <a:off x="5636844" y="1894756"/>
            <a:ext cx="261228" cy="317873"/>
            <a:chOff x="3191459" y="1514986"/>
            <a:chExt cx="261228" cy="317873"/>
          </a:xfrm>
        </p:grpSpPr>
        <p:sp>
          <p:nvSpPr>
            <p:cNvPr id="666" name="Google Shape;666;p53"/>
            <p:cNvSpPr/>
            <p:nvPr/>
          </p:nvSpPr>
          <p:spPr>
            <a:xfrm>
              <a:off x="3191459" y="1514986"/>
              <a:ext cx="123708" cy="151014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53"/>
            <p:cNvSpPr/>
            <p:nvPr/>
          </p:nvSpPr>
          <p:spPr>
            <a:xfrm>
              <a:off x="3195927" y="1514986"/>
              <a:ext cx="256760" cy="31787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53"/>
            <p:cNvSpPr/>
            <p:nvPr/>
          </p:nvSpPr>
          <p:spPr>
            <a:xfrm>
              <a:off x="3263657" y="1597893"/>
              <a:ext cx="725" cy="1074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53"/>
            <p:cNvSpPr/>
            <p:nvPr/>
          </p:nvSpPr>
          <p:spPr>
            <a:xfrm>
              <a:off x="3239137" y="1583354"/>
              <a:ext cx="163087" cy="143440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53AD99D-28E1-41C5-801D-1E7C8E3B866C}"/>
              </a:ext>
            </a:extLst>
          </p:cNvPr>
          <p:cNvGrpSpPr/>
          <p:nvPr/>
        </p:nvGrpSpPr>
        <p:grpSpPr>
          <a:xfrm>
            <a:off x="3566295" y="1895124"/>
            <a:ext cx="267886" cy="293601"/>
            <a:chOff x="1120910" y="1515354"/>
            <a:chExt cx="267886" cy="293601"/>
          </a:xfrm>
        </p:grpSpPr>
        <p:sp>
          <p:nvSpPr>
            <p:cNvPr id="54" name="Google Shape;944;p65">
              <a:extLst>
                <a:ext uri="{FF2B5EF4-FFF2-40B4-BE49-F238E27FC236}">
                  <a16:creationId xmlns:a16="http://schemas.microsoft.com/office/drawing/2014/main" id="{58F88FC0-AC3A-4FFE-9BDA-263AC98D7D28}"/>
                </a:ext>
              </a:extLst>
            </p:cNvPr>
            <p:cNvSpPr/>
            <p:nvPr/>
          </p:nvSpPr>
          <p:spPr>
            <a:xfrm>
              <a:off x="1120910" y="1515354"/>
              <a:ext cx="267886" cy="293601"/>
            </a:xfrm>
            <a:custGeom>
              <a:avLst/>
              <a:gdLst/>
              <a:ahLst/>
              <a:cxnLst/>
              <a:rect l="l" t="t" r="r" b="b"/>
              <a:pathLst>
                <a:path w="13428" h="14717" extrusionOk="0">
                  <a:moveTo>
                    <a:pt x="2099" y="420"/>
                  </a:moveTo>
                  <a:cubicBezTo>
                    <a:pt x="2387" y="420"/>
                    <a:pt x="2617" y="653"/>
                    <a:pt x="2617" y="937"/>
                  </a:cubicBezTo>
                  <a:lnTo>
                    <a:pt x="2617" y="2372"/>
                  </a:lnTo>
                  <a:cubicBezTo>
                    <a:pt x="2617" y="2660"/>
                    <a:pt x="2387" y="2890"/>
                    <a:pt x="2099" y="2890"/>
                  </a:cubicBezTo>
                  <a:cubicBezTo>
                    <a:pt x="1815" y="2890"/>
                    <a:pt x="1582" y="2660"/>
                    <a:pt x="1582" y="2372"/>
                  </a:cubicBezTo>
                  <a:lnTo>
                    <a:pt x="1582" y="937"/>
                  </a:lnTo>
                  <a:cubicBezTo>
                    <a:pt x="1582" y="653"/>
                    <a:pt x="1815" y="420"/>
                    <a:pt x="2099" y="420"/>
                  </a:cubicBezTo>
                  <a:close/>
                  <a:moveTo>
                    <a:pt x="5175" y="420"/>
                  </a:moveTo>
                  <a:cubicBezTo>
                    <a:pt x="5459" y="420"/>
                    <a:pt x="5692" y="653"/>
                    <a:pt x="5692" y="937"/>
                  </a:cubicBezTo>
                  <a:lnTo>
                    <a:pt x="5692" y="2372"/>
                  </a:lnTo>
                  <a:cubicBezTo>
                    <a:pt x="5692" y="2660"/>
                    <a:pt x="5459" y="2890"/>
                    <a:pt x="5175" y="2890"/>
                  </a:cubicBezTo>
                  <a:cubicBezTo>
                    <a:pt x="4887" y="2890"/>
                    <a:pt x="4657" y="2660"/>
                    <a:pt x="4657" y="2372"/>
                  </a:cubicBezTo>
                  <a:lnTo>
                    <a:pt x="4657" y="937"/>
                  </a:lnTo>
                  <a:cubicBezTo>
                    <a:pt x="4657" y="653"/>
                    <a:pt x="4887" y="420"/>
                    <a:pt x="5175" y="420"/>
                  </a:cubicBezTo>
                  <a:close/>
                  <a:moveTo>
                    <a:pt x="8246" y="420"/>
                  </a:moveTo>
                  <a:cubicBezTo>
                    <a:pt x="8534" y="420"/>
                    <a:pt x="8764" y="653"/>
                    <a:pt x="8767" y="937"/>
                  </a:cubicBezTo>
                  <a:lnTo>
                    <a:pt x="8767" y="2372"/>
                  </a:lnTo>
                  <a:cubicBezTo>
                    <a:pt x="8767" y="2660"/>
                    <a:pt x="8534" y="2890"/>
                    <a:pt x="8246" y="2890"/>
                  </a:cubicBezTo>
                  <a:cubicBezTo>
                    <a:pt x="7962" y="2890"/>
                    <a:pt x="7729" y="2660"/>
                    <a:pt x="7729" y="2372"/>
                  </a:cubicBezTo>
                  <a:lnTo>
                    <a:pt x="7729" y="937"/>
                  </a:lnTo>
                  <a:cubicBezTo>
                    <a:pt x="7729" y="653"/>
                    <a:pt x="7962" y="420"/>
                    <a:pt x="8246" y="420"/>
                  </a:cubicBezTo>
                  <a:close/>
                  <a:moveTo>
                    <a:pt x="11321" y="420"/>
                  </a:moveTo>
                  <a:cubicBezTo>
                    <a:pt x="11605" y="420"/>
                    <a:pt x="11839" y="653"/>
                    <a:pt x="11839" y="937"/>
                  </a:cubicBezTo>
                  <a:lnTo>
                    <a:pt x="11839" y="2372"/>
                  </a:lnTo>
                  <a:cubicBezTo>
                    <a:pt x="11839" y="2660"/>
                    <a:pt x="11605" y="2890"/>
                    <a:pt x="11321" y="2890"/>
                  </a:cubicBezTo>
                  <a:cubicBezTo>
                    <a:pt x="11037" y="2890"/>
                    <a:pt x="10804" y="2660"/>
                    <a:pt x="10804" y="2372"/>
                  </a:cubicBezTo>
                  <a:lnTo>
                    <a:pt x="10804" y="937"/>
                  </a:lnTo>
                  <a:cubicBezTo>
                    <a:pt x="10804" y="653"/>
                    <a:pt x="11037" y="420"/>
                    <a:pt x="11321" y="420"/>
                  </a:cubicBezTo>
                  <a:close/>
                  <a:moveTo>
                    <a:pt x="12600" y="1713"/>
                  </a:moveTo>
                  <a:cubicBezTo>
                    <a:pt x="12830" y="1713"/>
                    <a:pt x="13012" y="1899"/>
                    <a:pt x="13012" y="2125"/>
                  </a:cubicBezTo>
                  <a:lnTo>
                    <a:pt x="13012" y="3852"/>
                  </a:lnTo>
                  <a:lnTo>
                    <a:pt x="427" y="3852"/>
                  </a:lnTo>
                  <a:lnTo>
                    <a:pt x="427" y="2125"/>
                  </a:lnTo>
                  <a:cubicBezTo>
                    <a:pt x="427" y="1899"/>
                    <a:pt x="613" y="1713"/>
                    <a:pt x="839" y="1713"/>
                  </a:cubicBezTo>
                  <a:lnTo>
                    <a:pt x="1163" y="1713"/>
                  </a:lnTo>
                  <a:lnTo>
                    <a:pt x="1163" y="2372"/>
                  </a:lnTo>
                  <a:cubicBezTo>
                    <a:pt x="1163" y="2890"/>
                    <a:pt x="1582" y="3309"/>
                    <a:pt x="2099" y="3309"/>
                  </a:cubicBezTo>
                  <a:cubicBezTo>
                    <a:pt x="2617" y="3309"/>
                    <a:pt x="3039" y="2890"/>
                    <a:pt x="3039" y="2372"/>
                  </a:cubicBezTo>
                  <a:lnTo>
                    <a:pt x="3039" y="1713"/>
                  </a:lnTo>
                  <a:lnTo>
                    <a:pt x="4238" y="1713"/>
                  </a:lnTo>
                  <a:lnTo>
                    <a:pt x="4238" y="2372"/>
                  </a:lnTo>
                  <a:cubicBezTo>
                    <a:pt x="4238" y="2890"/>
                    <a:pt x="4657" y="3309"/>
                    <a:pt x="5175" y="3309"/>
                  </a:cubicBezTo>
                  <a:cubicBezTo>
                    <a:pt x="5692" y="3309"/>
                    <a:pt x="6115" y="2890"/>
                    <a:pt x="6115" y="2372"/>
                  </a:cubicBezTo>
                  <a:lnTo>
                    <a:pt x="6115" y="1713"/>
                  </a:lnTo>
                  <a:lnTo>
                    <a:pt x="7313" y="1713"/>
                  </a:lnTo>
                  <a:lnTo>
                    <a:pt x="7313" y="2372"/>
                  </a:lnTo>
                  <a:cubicBezTo>
                    <a:pt x="7313" y="2890"/>
                    <a:pt x="7732" y="3309"/>
                    <a:pt x="8250" y="3309"/>
                  </a:cubicBezTo>
                  <a:cubicBezTo>
                    <a:pt x="8767" y="3309"/>
                    <a:pt x="9186" y="2890"/>
                    <a:pt x="9186" y="2372"/>
                  </a:cubicBezTo>
                  <a:lnTo>
                    <a:pt x="9186" y="1713"/>
                  </a:lnTo>
                  <a:lnTo>
                    <a:pt x="10385" y="1713"/>
                  </a:lnTo>
                  <a:lnTo>
                    <a:pt x="10385" y="2372"/>
                  </a:lnTo>
                  <a:cubicBezTo>
                    <a:pt x="10385" y="2890"/>
                    <a:pt x="10804" y="3309"/>
                    <a:pt x="11325" y="3309"/>
                  </a:cubicBezTo>
                  <a:cubicBezTo>
                    <a:pt x="11842" y="3309"/>
                    <a:pt x="12261" y="2890"/>
                    <a:pt x="12261" y="2372"/>
                  </a:cubicBezTo>
                  <a:lnTo>
                    <a:pt x="12261" y="1713"/>
                  </a:lnTo>
                  <a:close/>
                  <a:moveTo>
                    <a:pt x="2099" y="1"/>
                  </a:moveTo>
                  <a:cubicBezTo>
                    <a:pt x="1582" y="1"/>
                    <a:pt x="1163" y="420"/>
                    <a:pt x="1163" y="937"/>
                  </a:cubicBezTo>
                  <a:lnTo>
                    <a:pt x="1163" y="1294"/>
                  </a:lnTo>
                  <a:lnTo>
                    <a:pt x="839" y="1294"/>
                  </a:lnTo>
                  <a:cubicBezTo>
                    <a:pt x="380" y="1298"/>
                    <a:pt x="8" y="1666"/>
                    <a:pt x="8" y="2125"/>
                  </a:cubicBezTo>
                  <a:lnTo>
                    <a:pt x="8" y="11551"/>
                  </a:lnTo>
                  <a:cubicBezTo>
                    <a:pt x="15" y="11685"/>
                    <a:pt x="117" y="11753"/>
                    <a:pt x="219" y="11753"/>
                  </a:cubicBezTo>
                  <a:cubicBezTo>
                    <a:pt x="320" y="11753"/>
                    <a:pt x="422" y="11685"/>
                    <a:pt x="427" y="11551"/>
                  </a:cubicBezTo>
                  <a:lnTo>
                    <a:pt x="427" y="4274"/>
                  </a:lnTo>
                  <a:lnTo>
                    <a:pt x="850" y="4274"/>
                  </a:lnTo>
                  <a:lnTo>
                    <a:pt x="850" y="12458"/>
                  </a:lnTo>
                  <a:cubicBezTo>
                    <a:pt x="850" y="12862"/>
                    <a:pt x="1174" y="13187"/>
                    <a:pt x="1578" y="13187"/>
                  </a:cubicBezTo>
                  <a:lnTo>
                    <a:pt x="11861" y="13187"/>
                  </a:lnTo>
                  <a:cubicBezTo>
                    <a:pt x="12261" y="13187"/>
                    <a:pt x="12589" y="12862"/>
                    <a:pt x="12589" y="12458"/>
                  </a:cubicBezTo>
                  <a:lnTo>
                    <a:pt x="12589" y="6858"/>
                  </a:lnTo>
                  <a:cubicBezTo>
                    <a:pt x="12597" y="6710"/>
                    <a:pt x="12488" y="6636"/>
                    <a:pt x="12380" y="6636"/>
                  </a:cubicBezTo>
                  <a:cubicBezTo>
                    <a:pt x="12271" y="6636"/>
                    <a:pt x="12163" y="6710"/>
                    <a:pt x="12170" y="6858"/>
                  </a:cubicBezTo>
                  <a:lnTo>
                    <a:pt x="12170" y="12458"/>
                  </a:lnTo>
                  <a:cubicBezTo>
                    <a:pt x="12170" y="12629"/>
                    <a:pt x="12032" y="12768"/>
                    <a:pt x="11861" y="12768"/>
                  </a:cubicBezTo>
                  <a:lnTo>
                    <a:pt x="1578" y="12768"/>
                  </a:lnTo>
                  <a:cubicBezTo>
                    <a:pt x="1407" y="12768"/>
                    <a:pt x="1269" y="12629"/>
                    <a:pt x="1269" y="12458"/>
                  </a:cubicBezTo>
                  <a:lnTo>
                    <a:pt x="1269" y="4274"/>
                  </a:lnTo>
                  <a:lnTo>
                    <a:pt x="12170" y="4274"/>
                  </a:lnTo>
                  <a:lnTo>
                    <a:pt x="12170" y="5367"/>
                  </a:lnTo>
                  <a:cubicBezTo>
                    <a:pt x="12163" y="5484"/>
                    <a:pt x="12258" y="5586"/>
                    <a:pt x="12378" y="5586"/>
                  </a:cubicBezTo>
                  <a:cubicBezTo>
                    <a:pt x="12498" y="5586"/>
                    <a:pt x="12593" y="5484"/>
                    <a:pt x="12589" y="5367"/>
                  </a:cubicBezTo>
                  <a:lnTo>
                    <a:pt x="12589" y="4274"/>
                  </a:lnTo>
                  <a:lnTo>
                    <a:pt x="13008" y="4274"/>
                  </a:lnTo>
                  <a:lnTo>
                    <a:pt x="13008" y="13886"/>
                  </a:lnTo>
                  <a:cubicBezTo>
                    <a:pt x="13008" y="14112"/>
                    <a:pt x="12826" y="14298"/>
                    <a:pt x="12600" y="14298"/>
                  </a:cubicBezTo>
                  <a:lnTo>
                    <a:pt x="839" y="14298"/>
                  </a:lnTo>
                  <a:cubicBezTo>
                    <a:pt x="613" y="14298"/>
                    <a:pt x="427" y="14112"/>
                    <a:pt x="427" y="13886"/>
                  </a:cubicBezTo>
                  <a:lnTo>
                    <a:pt x="427" y="13070"/>
                  </a:lnTo>
                  <a:cubicBezTo>
                    <a:pt x="434" y="12924"/>
                    <a:pt x="326" y="12851"/>
                    <a:pt x="218" y="12851"/>
                  </a:cubicBezTo>
                  <a:cubicBezTo>
                    <a:pt x="109" y="12851"/>
                    <a:pt x="1" y="12924"/>
                    <a:pt x="8" y="13070"/>
                  </a:cubicBezTo>
                  <a:lnTo>
                    <a:pt x="8" y="13886"/>
                  </a:lnTo>
                  <a:cubicBezTo>
                    <a:pt x="8" y="14345"/>
                    <a:pt x="380" y="14717"/>
                    <a:pt x="839" y="14717"/>
                  </a:cubicBezTo>
                  <a:lnTo>
                    <a:pt x="12600" y="14717"/>
                  </a:lnTo>
                  <a:cubicBezTo>
                    <a:pt x="13056" y="14717"/>
                    <a:pt x="13427" y="14345"/>
                    <a:pt x="13427" y="13886"/>
                  </a:cubicBezTo>
                  <a:lnTo>
                    <a:pt x="13427" y="2125"/>
                  </a:lnTo>
                  <a:cubicBezTo>
                    <a:pt x="13427" y="1666"/>
                    <a:pt x="13056" y="1298"/>
                    <a:pt x="12600" y="1294"/>
                  </a:cubicBezTo>
                  <a:lnTo>
                    <a:pt x="12258" y="1294"/>
                  </a:lnTo>
                  <a:lnTo>
                    <a:pt x="12258" y="937"/>
                  </a:lnTo>
                  <a:cubicBezTo>
                    <a:pt x="12258" y="420"/>
                    <a:pt x="11839" y="1"/>
                    <a:pt x="11321" y="1"/>
                  </a:cubicBezTo>
                  <a:cubicBezTo>
                    <a:pt x="10804" y="1"/>
                    <a:pt x="10385" y="420"/>
                    <a:pt x="10385" y="937"/>
                  </a:cubicBezTo>
                  <a:lnTo>
                    <a:pt x="10385" y="1294"/>
                  </a:lnTo>
                  <a:lnTo>
                    <a:pt x="9186" y="1294"/>
                  </a:lnTo>
                  <a:lnTo>
                    <a:pt x="9186" y="937"/>
                  </a:lnTo>
                  <a:cubicBezTo>
                    <a:pt x="9183" y="420"/>
                    <a:pt x="8764" y="1"/>
                    <a:pt x="8246" y="1"/>
                  </a:cubicBezTo>
                  <a:cubicBezTo>
                    <a:pt x="7729" y="1"/>
                    <a:pt x="7310" y="420"/>
                    <a:pt x="7310" y="937"/>
                  </a:cubicBezTo>
                  <a:lnTo>
                    <a:pt x="7310" y="1294"/>
                  </a:lnTo>
                  <a:lnTo>
                    <a:pt x="6111" y="1294"/>
                  </a:lnTo>
                  <a:lnTo>
                    <a:pt x="6111" y="937"/>
                  </a:lnTo>
                  <a:cubicBezTo>
                    <a:pt x="6111" y="420"/>
                    <a:pt x="5692" y="1"/>
                    <a:pt x="5175" y="1"/>
                  </a:cubicBezTo>
                  <a:cubicBezTo>
                    <a:pt x="4657" y="1"/>
                    <a:pt x="4235" y="420"/>
                    <a:pt x="4235" y="937"/>
                  </a:cubicBezTo>
                  <a:lnTo>
                    <a:pt x="4235" y="1294"/>
                  </a:lnTo>
                  <a:lnTo>
                    <a:pt x="3036" y="1294"/>
                  </a:lnTo>
                  <a:lnTo>
                    <a:pt x="3036" y="937"/>
                  </a:lnTo>
                  <a:cubicBezTo>
                    <a:pt x="3036" y="420"/>
                    <a:pt x="2617" y="1"/>
                    <a:pt x="2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45;p65">
              <a:extLst>
                <a:ext uri="{FF2B5EF4-FFF2-40B4-BE49-F238E27FC236}">
                  <a16:creationId xmlns:a16="http://schemas.microsoft.com/office/drawing/2014/main" id="{3EB60591-A58A-4DAA-81D2-44669233BDBE}"/>
                </a:ext>
              </a:extLst>
            </p:cNvPr>
            <p:cNvSpPr/>
            <p:nvPr/>
          </p:nvSpPr>
          <p:spPr>
            <a:xfrm>
              <a:off x="1167652" y="1633177"/>
              <a:ext cx="25237" cy="37745"/>
            </a:xfrm>
            <a:custGeom>
              <a:avLst/>
              <a:gdLst/>
              <a:ahLst/>
              <a:cxnLst/>
              <a:rect l="l" t="t" r="r" b="b"/>
              <a:pathLst>
                <a:path w="1265" h="1892" extrusionOk="0">
                  <a:moveTo>
                    <a:pt x="616" y="1"/>
                  </a:moveTo>
                  <a:cubicBezTo>
                    <a:pt x="281" y="1"/>
                    <a:pt x="1" y="165"/>
                    <a:pt x="1" y="606"/>
                  </a:cubicBezTo>
                  <a:lnTo>
                    <a:pt x="1" y="1287"/>
                  </a:lnTo>
                  <a:cubicBezTo>
                    <a:pt x="1" y="1728"/>
                    <a:pt x="281" y="1892"/>
                    <a:pt x="616" y="1892"/>
                  </a:cubicBezTo>
                  <a:cubicBezTo>
                    <a:pt x="984" y="1892"/>
                    <a:pt x="1261" y="1695"/>
                    <a:pt x="1261" y="1356"/>
                  </a:cubicBezTo>
                  <a:cubicBezTo>
                    <a:pt x="1265" y="1203"/>
                    <a:pt x="1199" y="1167"/>
                    <a:pt x="1061" y="1167"/>
                  </a:cubicBezTo>
                  <a:cubicBezTo>
                    <a:pt x="959" y="1167"/>
                    <a:pt x="871" y="1192"/>
                    <a:pt x="864" y="1287"/>
                  </a:cubicBezTo>
                  <a:cubicBezTo>
                    <a:pt x="857" y="1382"/>
                    <a:pt x="842" y="1542"/>
                    <a:pt x="635" y="1542"/>
                  </a:cubicBezTo>
                  <a:cubicBezTo>
                    <a:pt x="489" y="1542"/>
                    <a:pt x="401" y="1462"/>
                    <a:pt x="401" y="1287"/>
                  </a:cubicBezTo>
                  <a:lnTo>
                    <a:pt x="401" y="606"/>
                  </a:lnTo>
                  <a:cubicBezTo>
                    <a:pt x="401" y="431"/>
                    <a:pt x="489" y="351"/>
                    <a:pt x="635" y="351"/>
                  </a:cubicBezTo>
                  <a:cubicBezTo>
                    <a:pt x="853" y="351"/>
                    <a:pt x="860" y="514"/>
                    <a:pt x="860" y="580"/>
                  </a:cubicBezTo>
                  <a:cubicBezTo>
                    <a:pt x="868" y="671"/>
                    <a:pt x="952" y="700"/>
                    <a:pt x="1061" y="700"/>
                  </a:cubicBezTo>
                  <a:cubicBezTo>
                    <a:pt x="1199" y="700"/>
                    <a:pt x="1261" y="664"/>
                    <a:pt x="1261" y="511"/>
                  </a:cubicBezTo>
                  <a:cubicBezTo>
                    <a:pt x="1261" y="183"/>
                    <a:pt x="984" y="1"/>
                    <a:pt x="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46;p65">
              <a:extLst>
                <a:ext uri="{FF2B5EF4-FFF2-40B4-BE49-F238E27FC236}">
                  <a16:creationId xmlns:a16="http://schemas.microsoft.com/office/drawing/2014/main" id="{37F1C6EC-D76C-4363-A52D-90BD7EA89252}"/>
                </a:ext>
              </a:extLst>
            </p:cNvPr>
            <p:cNvSpPr/>
            <p:nvPr/>
          </p:nvSpPr>
          <p:spPr>
            <a:xfrm>
              <a:off x="1197956" y="1633177"/>
              <a:ext cx="29825" cy="37466"/>
            </a:xfrm>
            <a:custGeom>
              <a:avLst/>
              <a:gdLst/>
              <a:ahLst/>
              <a:cxnLst/>
              <a:rect l="l" t="t" r="r" b="b"/>
              <a:pathLst>
                <a:path w="1495" h="1878" extrusionOk="0">
                  <a:moveTo>
                    <a:pt x="283" y="0"/>
                  </a:moveTo>
                  <a:cubicBezTo>
                    <a:pt x="280" y="0"/>
                    <a:pt x="277" y="1"/>
                    <a:pt x="274" y="1"/>
                  </a:cubicBezTo>
                  <a:cubicBezTo>
                    <a:pt x="165" y="1"/>
                    <a:pt x="1" y="70"/>
                    <a:pt x="1" y="165"/>
                  </a:cubicBezTo>
                  <a:cubicBezTo>
                    <a:pt x="1" y="176"/>
                    <a:pt x="1" y="183"/>
                    <a:pt x="5" y="194"/>
                  </a:cubicBezTo>
                  <a:lnTo>
                    <a:pt x="537" y="1072"/>
                  </a:lnTo>
                  <a:cubicBezTo>
                    <a:pt x="544" y="1083"/>
                    <a:pt x="547" y="1097"/>
                    <a:pt x="547" y="1108"/>
                  </a:cubicBezTo>
                  <a:lnTo>
                    <a:pt x="547" y="1753"/>
                  </a:lnTo>
                  <a:cubicBezTo>
                    <a:pt x="547" y="1833"/>
                    <a:pt x="649" y="1877"/>
                    <a:pt x="748" y="1877"/>
                  </a:cubicBezTo>
                  <a:cubicBezTo>
                    <a:pt x="850" y="1877"/>
                    <a:pt x="948" y="1837"/>
                    <a:pt x="948" y="1753"/>
                  </a:cubicBezTo>
                  <a:lnTo>
                    <a:pt x="948" y="1108"/>
                  </a:lnTo>
                  <a:cubicBezTo>
                    <a:pt x="948" y="1097"/>
                    <a:pt x="952" y="1083"/>
                    <a:pt x="959" y="1072"/>
                  </a:cubicBezTo>
                  <a:lnTo>
                    <a:pt x="1487" y="194"/>
                  </a:lnTo>
                  <a:cubicBezTo>
                    <a:pt x="1491" y="183"/>
                    <a:pt x="1495" y="176"/>
                    <a:pt x="1491" y="165"/>
                  </a:cubicBezTo>
                  <a:cubicBezTo>
                    <a:pt x="1495" y="70"/>
                    <a:pt x="1334" y="1"/>
                    <a:pt x="1222" y="1"/>
                  </a:cubicBezTo>
                  <a:cubicBezTo>
                    <a:pt x="1219" y="1"/>
                    <a:pt x="1216" y="0"/>
                    <a:pt x="1213" y="0"/>
                  </a:cubicBezTo>
                  <a:cubicBezTo>
                    <a:pt x="1165" y="0"/>
                    <a:pt x="1122" y="29"/>
                    <a:pt x="1105" y="74"/>
                  </a:cubicBezTo>
                  <a:lnTo>
                    <a:pt x="748" y="733"/>
                  </a:lnTo>
                  <a:lnTo>
                    <a:pt x="391" y="74"/>
                  </a:lnTo>
                  <a:cubicBezTo>
                    <a:pt x="374" y="29"/>
                    <a:pt x="330" y="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47;p65">
              <a:extLst>
                <a:ext uri="{FF2B5EF4-FFF2-40B4-BE49-F238E27FC236}">
                  <a16:creationId xmlns:a16="http://schemas.microsoft.com/office/drawing/2014/main" id="{393321A0-431A-48E4-BD7D-3F794CA6FEB4}"/>
                </a:ext>
              </a:extLst>
            </p:cNvPr>
            <p:cNvSpPr/>
            <p:nvPr/>
          </p:nvSpPr>
          <p:spPr>
            <a:xfrm>
              <a:off x="1234662" y="1633180"/>
              <a:ext cx="25177" cy="37466"/>
            </a:xfrm>
            <a:custGeom>
              <a:avLst/>
              <a:gdLst/>
              <a:ahLst/>
              <a:cxnLst/>
              <a:rect l="l" t="t" r="r" b="b"/>
              <a:pathLst>
                <a:path w="1262" h="1878" extrusionOk="0">
                  <a:moveTo>
                    <a:pt x="668" y="351"/>
                  </a:moveTo>
                  <a:cubicBezTo>
                    <a:pt x="766" y="351"/>
                    <a:pt x="813" y="442"/>
                    <a:pt x="813" y="529"/>
                  </a:cubicBezTo>
                  <a:cubicBezTo>
                    <a:pt x="813" y="616"/>
                    <a:pt x="766" y="708"/>
                    <a:pt x="668" y="708"/>
                  </a:cubicBezTo>
                  <a:lnTo>
                    <a:pt x="398" y="708"/>
                  </a:lnTo>
                  <a:lnTo>
                    <a:pt x="398" y="351"/>
                  </a:lnTo>
                  <a:close/>
                  <a:moveTo>
                    <a:pt x="653" y="1014"/>
                  </a:moveTo>
                  <a:cubicBezTo>
                    <a:pt x="784" y="1014"/>
                    <a:pt x="861" y="1076"/>
                    <a:pt x="861" y="1250"/>
                  </a:cubicBezTo>
                  <a:lnTo>
                    <a:pt x="861" y="1291"/>
                  </a:lnTo>
                  <a:cubicBezTo>
                    <a:pt x="861" y="1454"/>
                    <a:pt x="784" y="1527"/>
                    <a:pt x="653" y="1527"/>
                  </a:cubicBezTo>
                  <a:lnTo>
                    <a:pt x="398" y="1527"/>
                  </a:lnTo>
                  <a:lnTo>
                    <a:pt x="398" y="1014"/>
                  </a:lnTo>
                  <a:close/>
                  <a:moveTo>
                    <a:pt x="176" y="1"/>
                  </a:moveTo>
                  <a:cubicBezTo>
                    <a:pt x="88" y="1"/>
                    <a:pt x="1" y="41"/>
                    <a:pt x="1" y="125"/>
                  </a:cubicBezTo>
                  <a:lnTo>
                    <a:pt x="1" y="1757"/>
                  </a:lnTo>
                  <a:cubicBezTo>
                    <a:pt x="1" y="1822"/>
                    <a:pt x="70" y="1877"/>
                    <a:pt x="176" y="1877"/>
                  </a:cubicBezTo>
                  <a:lnTo>
                    <a:pt x="744" y="1877"/>
                  </a:lnTo>
                  <a:cubicBezTo>
                    <a:pt x="1036" y="1877"/>
                    <a:pt x="1262" y="1731"/>
                    <a:pt x="1262" y="1327"/>
                  </a:cubicBezTo>
                  <a:lnTo>
                    <a:pt x="1262" y="1272"/>
                  </a:lnTo>
                  <a:cubicBezTo>
                    <a:pt x="1262" y="1014"/>
                    <a:pt x="1152" y="919"/>
                    <a:pt x="996" y="861"/>
                  </a:cubicBezTo>
                  <a:cubicBezTo>
                    <a:pt x="1134" y="802"/>
                    <a:pt x="1214" y="664"/>
                    <a:pt x="1214" y="456"/>
                  </a:cubicBezTo>
                  <a:cubicBezTo>
                    <a:pt x="1214" y="92"/>
                    <a:pt x="956" y="1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48;p65">
              <a:extLst>
                <a:ext uri="{FF2B5EF4-FFF2-40B4-BE49-F238E27FC236}">
                  <a16:creationId xmlns:a16="http://schemas.microsoft.com/office/drawing/2014/main" id="{E73AC284-5144-4745-A3F7-C4CEEB212D3D}"/>
                </a:ext>
              </a:extLst>
            </p:cNvPr>
            <p:cNvSpPr/>
            <p:nvPr/>
          </p:nvSpPr>
          <p:spPr>
            <a:xfrm>
              <a:off x="1267819" y="1633180"/>
              <a:ext cx="24159" cy="37466"/>
            </a:xfrm>
            <a:custGeom>
              <a:avLst/>
              <a:gdLst/>
              <a:ahLst/>
              <a:cxnLst/>
              <a:rect l="l" t="t" r="r" b="b"/>
              <a:pathLst>
                <a:path w="1211" h="1878" extrusionOk="0">
                  <a:moveTo>
                    <a:pt x="175" y="1"/>
                  </a:moveTo>
                  <a:cubicBezTo>
                    <a:pt x="88" y="1"/>
                    <a:pt x="0" y="41"/>
                    <a:pt x="0" y="125"/>
                  </a:cubicBezTo>
                  <a:lnTo>
                    <a:pt x="0" y="1753"/>
                  </a:lnTo>
                  <a:cubicBezTo>
                    <a:pt x="0" y="1833"/>
                    <a:pt x="88" y="1877"/>
                    <a:pt x="175" y="1877"/>
                  </a:cubicBezTo>
                  <a:lnTo>
                    <a:pt x="1090" y="1877"/>
                  </a:lnTo>
                  <a:cubicBezTo>
                    <a:pt x="1174" y="1877"/>
                    <a:pt x="1210" y="1786"/>
                    <a:pt x="1210" y="1706"/>
                  </a:cubicBezTo>
                  <a:cubicBezTo>
                    <a:pt x="1210" y="1611"/>
                    <a:pt x="1166" y="1527"/>
                    <a:pt x="1090" y="1527"/>
                  </a:cubicBezTo>
                  <a:lnTo>
                    <a:pt x="401" y="1527"/>
                  </a:lnTo>
                  <a:lnTo>
                    <a:pt x="401" y="1090"/>
                  </a:lnTo>
                  <a:lnTo>
                    <a:pt x="787" y="1090"/>
                  </a:lnTo>
                  <a:cubicBezTo>
                    <a:pt x="871" y="1090"/>
                    <a:pt x="908" y="1010"/>
                    <a:pt x="908" y="941"/>
                  </a:cubicBezTo>
                  <a:cubicBezTo>
                    <a:pt x="908" y="857"/>
                    <a:pt x="860" y="784"/>
                    <a:pt x="787" y="784"/>
                  </a:cubicBezTo>
                  <a:lnTo>
                    <a:pt x="401" y="784"/>
                  </a:lnTo>
                  <a:lnTo>
                    <a:pt x="401" y="351"/>
                  </a:lnTo>
                  <a:lnTo>
                    <a:pt x="1090" y="351"/>
                  </a:lnTo>
                  <a:cubicBezTo>
                    <a:pt x="1166" y="351"/>
                    <a:pt x="1210" y="267"/>
                    <a:pt x="1210" y="172"/>
                  </a:cubicBezTo>
                  <a:cubicBezTo>
                    <a:pt x="1210" y="88"/>
                    <a:pt x="1174" y="1"/>
                    <a:pt x="10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49;p65">
              <a:extLst>
                <a:ext uri="{FF2B5EF4-FFF2-40B4-BE49-F238E27FC236}">
                  <a16:creationId xmlns:a16="http://schemas.microsoft.com/office/drawing/2014/main" id="{BEF8DA90-A8C0-43C9-AA2B-BCC842E402CD}"/>
                </a:ext>
              </a:extLst>
            </p:cNvPr>
            <p:cNvSpPr/>
            <p:nvPr/>
          </p:nvSpPr>
          <p:spPr>
            <a:xfrm>
              <a:off x="1299301" y="1633181"/>
              <a:ext cx="26034" cy="37765"/>
            </a:xfrm>
            <a:custGeom>
              <a:avLst/>
              <a:gdLst/>
              <a:ahLst/>
              <a:cxnLst/>
              <a:rect l="l" t="t" r="r" b="b"/>
              <a:pathLst>
                <a:path w="1305" h="1893" extrusionOk="0">
                  <a:moveTo>
                    <a:pt x="656" y="351"/>
                  </a:moveTo>
                  <a:cubicBezTo>
                    <a:pt x="802" y="351"/>
                    <a:pt x="889" y="409"/>
                    <a:pt x="889" y="587"/>
                  </a:cubicBezTo>
                  <a:cubicBezTo>
                    <a:pt x="889" y="766"/>
                    <a:pt x="802" y="828"/>
                    <a:pt x="656" y="828"/>
                  </a:cubicBezTo>
                  <a:lnTo>
                    <a:pt x="404" y="828"/>
                  </a:lnTo>
                  <a:lnTo>
                    <a:pt x="404" y="351"/>
                  </a:lnTo>
                  <a:close/>
                  <a:moveTo>
                    <a:pt x="117" y="1"/>
                  </a:moveTo>
                  <a:cubicBezTo>
                    <a:pt x="51" y="1"/>
                    <a:pt x="0" y="54"/>
                    <a:pt x="0" y="121"/>
                  </a:cubicBezTo>
                  <a:lnTo>
                    <a:pt x="0" y="1753"/>
                  </a:lnTo>
                  <a:cubicBezTo>
                    <a:pt x="0" y="1833"/>
                    <a:pt x="102" y="1877"/>
                    <a:pt x="200" y="1877"/>
                  </a:cubicBezTo>
                  <a:cubicBezTo>
                    <a:pt x="302" y="1877"/>
                    <a:pt x="401" y="1837"/>
                    <a:pt x="401" y="1753"/>
                  </a:cubicBezTo>
                  <a:lnTo>
                    <a:pt x="401" y="1134"/>
                  </a:lnTo>
                  <a:lnTo>
                    <a:pt x="572" y="1134"/>
                  </a:lnTo>
                  <a:lnTo>
                    <a:pt x="922" y="1819"/>
                  </a:lnTo>
                  <a:cubicBezTo>
                    <a:pt x="946" y="1864"/>
                    <a:pt x="993" y="1892"/>
                    <a:pt x="1041" y="1892"/>
                  </a:cubicBezTo>
                  <a:cubicBezTo>
                    <a:pt x="1044" y="1892"/>
                    <a:pt x="1047" y="1892"/>
                    <a:pt x="1049" y="1892"/>
                  </a:cubicBezTo>
                  <a:cubicBezTo>
                    <a:pt x="1170" y="1892"/>
                    <a:pt x="1301" y="1786"/>
                    <a:pt x="1301" y="1684"/>
                  </a:cubicBezTo>
                  <a:cubicBezTo>
                    <a:pt x="1304" y="1669"/>
                    <a:pt x="1301" y="1651"/>
                    <a:pt x="1290" y="1637"/>
                  </a:cubicBezTo>
                  <a:lnTo>
                    <a:pt x="977" y="1068"/>
                  </a:lnTo>
                  <a:cubicBezTo>
                    <a:pt x="1159" y="999"/>
                    <a:pt x="1290" y="835"/>
                    <a:pt x="1290" y="547"/>
                  </a:cubicBezTo>
                  <a:cubicBezTo>
                    <a:pt x="1290" y="132"/>
                    <a:pt x="1009" y="1"/>
                    <a:pt x="656" y="1"/>
                  </a:cubicBezTo>
                  <a:lnTo>
                    <a:pt x="124" y="1"/>
                  </a:lnTo>
                  <a:cubicBezTo>
                    <a:pt x="122" y="1"/>
                    <a:pt x="120" y="1"/>
                    <a:pt x="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950;p65">
              <a:extLst>
                <a:ext uri="{FF2B5EF4-FFF2-40B4-BE49-F238E27FC236}">
                  <a16:creationId xmlns:a16="http://schemas.microsoft.com/office/drawing/2014/main" id="{0335A97F-AD23-4A5E-AAB1-714478E6B6CD}"/>
                </a:ext>
              </a:extLst>
            </p:cNvPr>
            <p:cNvSpPr/>
            <p:nvPr/>
          </p:nvSpPr>
          <p:spPr>
            <a:xfrm>
              <a:off x="1153189" y="1696481"/>
              <a:ext cx="31122" cy="37545"/>
            </a:xfrm>
            <a:custGeom>
              <a:avLst/>
              <a:gdLst/>
              <a:ahLst/>
              <a:cxnLst/>
              <a:rect l="l" t="t" r="r" b="b"/>
              <a:pathLst>
                <a:path w="1560" h="1882" extrusionOk="0">
                  <a:moveTo>
                    <a:pt x="199" y="1"/>
                  </a:moveTo>
                  <a:cubicBezTo>
                    <a:pt x="88" y="1"/>
                    <a:pt x="1" y="93"/>
                    <a:pt x="11" y="205"/>
                  </a:cubicBezTo>
                  <a:lnTo>
                    <a:pt x="11" y="1757"/>
                  </a:lnTo>
                  <a:cubicBezTo>
                    <a:pt x="11" y="1838"/>
                    <a:pt x="110" y="1881"/>
                    <a:pt x="212" y="1881"/>
                  </a:cubicBezTo>
                  <a:cubicBezTo>
                    <a:pt x="310" y="1881"/>
                    <a:pt x="412" y="1838"/>
                    <a:pt x="412" y="1757"/>
                  </a:cubicBezTo>
                  <a:lnTo>
                    <a:pt x="412" y="766"/>
                  </a:lnTo>
                  <a:lnTo>
                    <a:pt x="653" y="1215"/>
                  </a:lnTo>
                  <a:cubicBezTo>
                    <a:pt x="677" y="1259"/>
                    <a:pt x="720" y="1288"/>
                    <a:pt x="771" y="1288"/>
                  </a:cubicBezTo>
                  <a:cubicBezTo>
                    <a:pt x="774" y="1288"/>
                    <a:pt x="777" y="1288"/>
                    <a:pt x="780" y="1287"/>
                  </a:cubicBezTo>
                  <a:cubicBezTo>
                    <a:pt x="783" y="1288"/>
                    <a:pt x="786" y="1288"/>
                    <a:pt x="789" y="1288"/>
                  </a:cubicBezTo>
                  <a:cubicBezTo>
                    <a:pt x="841" y="1288"/>
                    <a:pt x="888" y="1259"/>
                    <a:pt x="915" y="1215"/>
                  </a:cubicBezTo>
                  <a:lnTo>
                    <a:pt x="1159" y="796"/>
                  </a:lnTo>
                  <a:lnTo>
                    <a:pt x="1159" y="1757"/>
                  </a:lnTo>
                  <a:cubicBezTo>
                    <a:pt x="1159" y="1838"/>
                    <a:pt x="1261" y="1881"/>
                    <a:pt x="1360" y="1881"/>
                  </a:cubicBezTo>
                  <a:cubicBezTo>
                    <a:pt x="1462" y="1881"/>
                    <a:pt x="1560" y="1838"/>
                    <a:pt x="1560" y="1757"/>
                  </a:cubicBezTo>
                  <a:lnTo>
                    <a:pt x="1560" y="205"/>
                  </a:lnTo>
                  <a:cubicBezTo>
                    <a:pt x="1560" y="60"/>
                    <a:pt x="1462" y="5"/>
                    <a:pt x="1360" y="5"/>
                  </a:cubicBezTo>
                  <a:cubicBezTo>
                    <a:pt x="1217" y="5"/>
                    <a:pt x="1156" y="19"/>
                    <a:pt x="1050" y="205"/>
                  </a:cubicBezTo>
                  <a:lnTo>
                    <a:pt x="784" y="668"/>
                  </a:lnTo>
                  <a:lnTo>
                    <a:pt x="522" y="205"/>
                  </a:lnTo>
                  <a:cubicBezTo>
                    <a:pt x="416" y="19"/>
                    <a:pt x="354" y="1"/>
                    <a:pt x="212" y="1"/>
                  </a:cubicBezTo>
                  <a:cubicBezTo>
                    <a:pt x="208" y="1"/>
                    <a:pt x="203" y="1"/>
                    <a:pt x="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51;p65">
              <a:extLst>
                <a:ext uri="{FF2B5EF4-FFF2-40B4-BE49-F238E27FC236}">
                  <a16:creationId xmlns:a16="http://schemas.microsoft.com/office/drawing/2014/main" id="{DC2C194C-8977-457C-9B3C-B776A44C2C1E}"/>
                </a:ext>
              </a:extLst>
            </p:cNvPr>
            <p:cNvSpPr/>
            <p:nvPr/>
          </p:nvSpPr>
          <p:spPr>
            <a:xfrm>
              <a:off x="1193308" y="1696561"/>
              <a:ext cx="25177" cy="37745"/>
            </a:xfrm>
            <a:custGeom>
              <a:avLst/>
              <a:gdLst/>
              <a:ahLst/>
              <a:cxnLst/>
              <a:rect l="l" t="t" r="r" b="b"/>
              <a:pathLst>
                <a:path w="1262" h="1892" extrusionOk="0">
                  <a:moveTo>
                    <a:pt x="631" y="351"/>
                  </a:moveTo>
                  <a:cubicBezTo>
                    <a:pt x="773" y="351"/>
                    <a:pt x="861" y="431"/>
                    <a:pt x="861" y="606"/>
                  </a:cubicBezTo>
                  <a:lnTo>
                    <a:pt x="861" y="1287"/>
                  </a:lnTo>
                  <a:cubicBezTo>
                    <a:pt x="861" y="1466"/>
                    <a:pt x="773" y="1546"/>
                    <a:pt x="631" y="1546"/>
                  </a:cubicBezTo>
                  <a:cubicBezTo>
                    <a:pt x="485" y="1546"/>
                    <a:pt x="402" y="1466"/>
                    <a:pt x="402" y="1287"/>
                  </a:cubicBezTo>
                  <a:lnTo>
                    <a:pt x="402" y="606"/>
                  </a:lnTo>
                  <a:cubicBezTo>
                    <a:pt x="402" y="431"/>
                    <a:pt x="489" y="351"/>
                    <a:pt x="631" y="351"/>
                  </a:cubicBezTo>
                  <a:close/>
                  <a:moveTo>
                    <a:pt x="631" y="1"/>
                  </a:moveTo>
                  <a:cubicBezTo>
                    <a:pt x="278" y="1"/>
                    <a:pt x="1" y="165"/>
                    <a:pt x="1" y="606"/>
                  </a:cubicBezTo>
                  <a:lnTo>
                    <a:pt x="1" y="1287"/>
                  </a:lnTo>
                  <a:cubicBezTo>
                    <a:pt x="1" y="1728"/>
                    <a:pt x="274" y="1892"/>
                    <a:pt x="631" y="1892"/>
                  </a:cubicBezTo>
                  <a:cubicBezTo>
                    <a:pt x="984" y="1892"/>
                    <a:pt x="1261" y="1728"/>
                    <a:pt x="1261" y="1287"/>
                  </a:cubicBezTo>
                  <a:lnTo>
                    <a:pt x="1261" y="606"/>
                  </a:lnTo>
                  <a:cubicBezTo>
                    <a:pt x="1261" y="165"/>
                    <a:pt x="984" y="1"/>
                    <a:pt x="6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52;p65">
              <a:extLst>
                <a:ext uri="{FF2B5EF4-FFF2-40B4-BE49-F238E27FC236}">
                  <a16:creationId xmlns:a16="http://schemas.microsoft.com/office/drawing/2014/main" id="{CEC56381-45AF-4534-8FC9-B8EC67F57B9B}"/>
                </a:ext>
              </a:extLst>
            </p:cNvPr>
            <p:cNvSpPr/>
            <p:nvPr/>
          </p:nvSpPr>
          <p:spPr>
            <a:xfrm>
              <a:off x="1227480" y="1696561"/>
              <a:ext cx="26174" cy="37466"/>
            </a:xfrm>
            <a:custGeom>
              <a:avLst/>
              <a:gdLst/>
              <a:ahLst/>
              <a:cxnLst/>
              <a:rect l="l" t="t" r="r" b="b"/>
              <a:pathLst>
                <a:path w="1312" h="1878" extrusionOk="0">
                  <a:moveTo>
                    <a:pt x="201" y="1"/>
                  </a:moveTo>
                  <a:cubicBezTo>
                    <a:pt x="99" y="1"/>
                    <a:pt x="0" y="41"/>
                    <a:pt x="0" y="125"/>
                  </a:cubicBezTo>
                  <a:lnTo>
                    <a:pt x="0" y="1753"/>
                  </a:lnTo>
                  <a:cubicBezTo>
                    <a:pt x="0" y="1837"/>
                    <a:pt x="99" y="1877"/>
                    <a:pt x="201" y="1877"/>
                  </a:cubicBezTo>
                  <a:cubicBezTo>
                    <a:pt x="303" y="1877"/>
                    <a:pt x="401" y="1837"/>
                    <a:pt x="401" y="1753"/>
                  </a:cubicBezTo>
                  <a:lnTo>
                    <a:pt x="401" y="883"/>
                  </a:lnTo>
                  <a:lnTo>
                    <a:pt x="889" y="1772"/>
                  </a:lnTo>
                  <a:cubicBezTo>
                    <a:pt x="937" y="1863"/>
                    <a:pt x="1020" y="1877"/>
                    <a:pt x="1111" y="1877"/>
                  </a:cubicBezTo>
                  <a:cubicBezTo>
                    <a:pt x="1214" y="1877"/>
                    <a:pt x="1312" y="1837"/>
                    <a:pt x="1312" y="1753"/>
                  </a:cubicBezTo>
                  <a:lnTo>
                    <a:pt x="1312" y="121"/>
                  </a:lnTo>
                  <a:cubicBezTo>
                    <a:pt x="1312" y="37"/>
                    <a:pt x="1214" y="1"/>
                    <a:pt x="1111" y="1"/>
                  </a:cubicBezTo>
                  <a:cubicBezTo>
                    <a:pt x="1013" y="1"/>
                    <a:pt x="911" y="37"/>
                    <a:pt x="911" y="121"/>
                  </a:cubicBezTo>
                  <a:lnTo>
                    <a:pt x="911" y="996"/>
                  </a:lnTo>
                  <a:lnTo>
                    <a:pt x="496" y="201"/>
                  </a:lnTo>
                  <a:cubicBezTo>
                    <a:pt x="397" y="15"/>
                    <a:pt x="343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953;p65">
              <a:extLst>
                <a:ext uri="{FF2B5EF4-FFF2-40B4-BE49-F238E27FC236}">
                  <a16:creationId xmlns:a16="http://schemas.microsoft.com/office/drawing/2014/main" id="{6D2F852F-B9AC-4BFE-A8AD-FEE3B9D42088}"/>
                </a:ext>
              </a:extLst>
            </p:cNvPr>
            <p:cNvSpPr/>
            <p:nvPr/>
          </p:nvSpPr>
          <p:spPr>
            <a:xfrm>
              <a:off x="1263093" y="1696561"/>
              <a:ext cx="25177" cy="37466"/>
            </a:xfrm>
            <a:custGeom>
              <a:avLst/>
              <a:gdLst/>
              <a:ahLst/>
              <a:cxnLst/>
              <a:rect l="l" t="t" r="r" b="b"/>
              <a:pathLst>
                <a:path w="1262" h="1878" extrusionOk="0">
                  <a:moveTo>
                    <a:pt x="627" y="351"/>
                  </a:moveTo>
                  <a:cubicBezTo>
                    <a:pt x="773" y="351"/>
                    <a:pt x="860" y="431"/>
                    <a:pt x="860" y="606"/>
                  </a:cubicBezTo>
                  <a:lnTo>
                    <a:pt x="860" y="1272"/>
                  </a:lnTo>
                  <a:cubicBezTo>
                    <a:pt x="860" y="1447"/>
                    <a:pt x="773" y="1528"/>
                    <a:pt x="627" y="1528"/>
                  </a:cubicBezTo>
                  <a:lnTo>
                    <a:pt x="401" y="1528"/>
                  </a:lnTo>
                  <a:lnTo>
                    <a:pt x="401" y="351"/>
                  </a:lnTo>
                  <a:close/>
                  <a:moveTo>
                    <a:pt x="172" y="1"/>
                  </a:moveTo>
                  <a:cubicBezTo>
                    <a:pt x="70" y="1"/>
                    <a:pt x="1" y="59"/>
                    <a:pt x="1" y="121"/>
                  </a:cubicBezTo>
                  <a:lnTo>
                    <a:pt x="1" y="1757"/>
                  </a:lnTo>
                  <a:cubicBezTo>
                    <a:pt x="1" y="1823"/>
                    <a:pt x="70" y="1877"/>
                    <a:pt x="172" y="1877"/>
                  </a:cubicBezTo>
                  <a:lnTo>
                    <a:pt x="627" y="1877"/>
                  </a:lnTo>
                  <a:cubicBezTo>
                    <a:pt x="984" y="1877"/>
                    <a:pt x="1261" y="1713"/>
                    <a:pt x="1261" y="1272"/>
                  </a:cubicBezTo>
                  <a:lnTo>
                    <a:pt x="1261" y="606"/>
                  </a:lnTo>
                  <a:cubicBezTo>
                    <a:pt x="1261" y="165"/>
                    <a:pt x="984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54;p65">
              <a:extLst>
                <a:ext uri="{FF2B5EF4-FFF2-40B4-BE49-F238E27FC236}">
                  <a16:creationId xmlns:a16="http://schemas.microsoft.com/office/drawing/2014/main" id="{7233C98B-0484-46DE-83A1-C71323760733}"/>
                </a:ext>
              </a:extLst>
            </p:cNvPr>
            <p:cNvSpPr/>
            <p:nvPr/>
          </p:nvSpPr>
          <p:spPr>
            <a:xfrm>
              <a:off x="1294634" y="1696282"/>
              <a:ext cx="29765" cy="37745"/>
            </a:xfrm>
            <a:custGeom>
              <a:avLst/>
              <a:gdLst/>
              <a:ahLst/>
              <a:cxnLst/>
              <a:rect l="l" t="t" r="r" b="b"/>
              <a:pathLst>
                <a:path w="1492" h="1892" extrusionOk="0">
                  <a:moveTo>
                    <a:pt x="744" y="499"/>
                  </a:moveTo>
                  <a:lnTo>
                    <a:pt x="930" y="1188"/>
                  </a:lnTo>
                  <a:lnTo>
                    <a:pt x="558" y="1188"/>
                  </a:lnTo>
                  <a:lnTo>
                    <a:pt x="744" y="499"/>
                  </a:lnTo>
                  <a:close/>
                  <a:moveTo>
                    <a:pt x="744" y="0"/>
                  </a:moveTo>
                  <a:cubicBezTo>
                    <a:pt x="628" y="0"/>
                    <a:pt x="511" y="44"/>
                    <a:pt x="482" y="131"/>
                  </a:cubicBezTo>
                  <a:lnTo>
                    <a:pt x="5" y="1698"/>
                  </a:lnTo>
                  <a:cubicBezTo>
                    <a:pt x="5" y="1709"/>
                    <a:pt x="1" y="1716"/>
                    <a:pt x="1" y="1727"/>
                  </a:cubicBezTo>
                  <a:cubicBezTo>
                    <a:pt x="1" y="1822"/>
                    <a:pt x="147" y="1891"/>
                    <a:pt x="256" y="1891"/>
                  </a:cubicBezTo>
                  <a:cubicBezTo>
                    <a:pt x="321" y="1891"/>
                    <a:pt x="373" y="1869"/>
                    <a:pt x="387" y="1818"/>
                  </a:cubicBezTo>
                  <a:lnTo>
                    <a:pt x="475" y="1498"/>
                  </a:lnTo>
                  <a:lnTo>
                    <a:pt x="1017" y="1498"/>
                  </a:lnTo>
                  <a:lnTo>
                    <a:pt x="1105" y="1818"/>
                  </a:lnTo>
                  <a:cubicBezTo>
                    <a:pt x="1119" y="1869"/>
                    <a:pt x="1170" y="1891"/>
                    <a:pt x="1236" y="1891"/>
                  </a:cubicBezTo>
                  <a:cubicBezTo>
                    <a:pt x="1345" y="1891"/>
                    <a:pt x="1491" y="1822"/>
                    <a:pt x="1491" y="1727"/>
                  </a:cubicBezTo>
                  <a:cubicBezTo>
                    <a:pt x="1491" y="1716"/>
                    <a:pt x="1491" y="1709"/>
                    <a:pt x="1487" y="1698"/>
                  </a:cubicBezTo>
                  <a:lnTo>
                    <a:pt x="1006" y="131"/>
                  </a:lnTo>
                  <a:cubicBezTo>
                    <a:pt x="977" y="40"/>
                    <a:pt x="864" y="0"/>
                    <a:pt x="7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55;p65">
              <a:extLst>
                <a:ext uri="{FF2B5EF4-FFF2-40B4-BE49-F238E27FC236}">
                  <a16:creationId xmlns:a16="http://schemas.microsoft.com/office/drawing/2014/main" id="{3D0CB0E7-AFF9-446B-9CA3-0A085C1A0D20}"/>
                </a:ext>
              </a:extLst>
            </p:cNvPr>
            <p:cNvSpPr/>
            <p:nvPr/>
          </p:nvSpPr>
          <p:spPr>
            <a:xfrm>
              <a:off x="1325314" y="1696560"/>
              <a:ext cx="29825" cy="37466"/>
            </a:xfrm>
            <a:custGeom>
              <a:avLst/>
              <a:gdLst/>
              <a:ahLst/>
              <a:cxnLst/>
              <a:rect l="l" t="t" r="r" b="b"/>
              <a:pathLst>
                <a:path w="1495" h="1878" extrusionOk="0">
                  <a:moveTo>
                    <a:pt x="282" y="1"/>
                  </a:moveTo>
                  <a:cubicBezTo>
                    <a:pt x="279" y="1"/>
                    <a:pt x="277" y="1"/>
                    <a:pt x="274" y="1"/>
                  </a:cubicBezTo>
                  <a:cubicBezTo>
                    <a:pt x="164" y="1"/>
                    <a:pt x="0" y="70"/>
                    <a:pt x="0" y="165"/>
                  </a:cubicBezTo>
                  <a:cubicBezTo>
                    <a:pt x="0" y="176"/>
                    <a:pt x="4" y="183"/>
                    <a:pt x="8" y="194"/>
                  </a:cubicBezTo>
                  <a:lnTo>
                    <a:pt x="540" y="1072"/>
                  </a:lnTo>
                  <a:cubicBezTo>
                    <a:pt x="543" y="1083"/>
                    <a:pt x="547" y="1098"/>
                    <a:pt x="547" y="1109"/>
                  </a:cubicBezTo>
                  <a:lnTo>
                    <a:pt x="547" y="1753"/>
                  </a:lnTo>
                  <a:cubicBezTo>
                    <a:pt x="547" y="1837"/>
                    <a:pt x="649" y="1877"/>
                    <a:pt x="747" y="1877"/>
                  </a:cubicBezTo>
                  <a:cubicBezTo>
                    <a:pt x="849" y="1877"/>
                    <a:pt x="948" y="1837"/>
                    <a:pt x="948" y="1753"/>
                  </a:cubicBezTo>
                  <a:lnTo>
                    <a:pt x="948" y="1112"/>
                  </a:lnTo>
                  <a:cubicBezTo>
                    <a:pt x="948" y="1098"/>
                    <a:pt x="951" y="1087"/>
                    <a:pt x="959" y="1076"/>
                  </a:cubicBezTo>
                  <a:lnTo>
                    <a:pt x="1487" y="194"/>
                  </a:lnTo>
                  <a:cubicBezTo>
                    <a:pt x="1491" y="187"/>
                    <a:pt x="1494" y="176"/>
                    <a:pt x="1494" y="165"/>
                  </a:cubicBezTo>
                  <a:cubicBezTo>
                    <a:pt x="1494" y="70"/>
                    <a:pt x="1334" y="1"/>
                    <a:pt x="1221" y="1"/>
                  </a:cubicBezTo>
                  <a:cubicBezTo>
                    <a:pt x="1218" y="1"/>
                    <a:pt x="1215" y="1"/>
                    <a:pt x="1212" y="1"/>
                  </a:cubicBezTo>
                  <a:cubicBezTo>
                    <a:pt x="1165" y="1"/>
                    <a:pt x="1122" y="29"/>
                    <a:pt x="1108" y="74"/>
                  </a:cubicBezTo>
                  <a:lnTo>
                    <a:pt x="751" y="737"/>
                  </a:lnTo>
                  <a:lnTo>
                    <a:pt x="390" y="74"/>
                  </a:lnTo>
                  <a:cubicBezTo>
                    <a:pt x="373" y="29"/>
                    <a:pt x="330" y="1"/>
                    <a:pt x="2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649;p53">
            <a:extLst>
              <a:ext uri="{FF2B5EF4-FFF2-40B4-BE49-F238E27FC236}">
                <a16:creationId xmlns:a16="http://schemas.microsoft.com/office/drawing/2014/main" id="{13D20402-3F5A-400A-80F2-9EC3EE4120BE}"/>
              </a:ext>
            </a:extLst>
          </p:cNvPr>
          <p:cNvSpPr txBox="1">
            <a:spLocks/>
          </p:cNvSpPr>
          <p:nvPr/>
        </p:nvSpPr>
        <p:spPr>
          <a:xfrm>
            <a:off x="2780405" y="2809503"/>
            <a:ext cx="1906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 Round"/>
              <a:buNone/>
              <a:defRPr sz="1400" b="0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ighteous"/>
              <a:buNone/>
              <a:defRPr sz="1400" b="0" i="0" u="none" strike="noStrike" cap="none">
                <a:solidFill>
                  <a:srgbClr val="434343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ighteous"/>
              <a:buNone/>
              <a:defRPr sz="1400" b="0" i="0" u="none" strike="noStrike" cap="none">
                <a:solidFill>
                  <a:srgbClr val="434343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ighteous"/>
              <a:buNone/>
              <a:defRPr sz="1400" b="0" i="0" u="none" strike="noStrike" cap="none">
                <a:solidFill>
                  <a:srgbClr val="434343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ighteous"/>
              <a:buNone/>
              <a:defRPr sz="1400" b="0" i="0" u="none" strike="noStrike" cap="none">
                <a:solidFill>
                  <a:srgbClr val="434343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ighteous"/>
              <a:buNone/>
              <a:defRPr sz="1400" b="0" i="0" u="none" strike="noStrike" cap="none">
                <a:solidFill>
                  <a:srgbClr val="434343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ighteous"/>
              <a:buNone/>
              <a:defRPr sz="1400" b="0" i="0" u="none" strike="noStrike" cap="none">
                <a:solidFill>
                  <a:srgbClr val="434343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ighteous"/>
              <a:buNone/>
              <a:defRPr sz="1400" b="0" i="0" u="none" strike="noStrike" cap="none">
                <a:solidFill>
                  <a:srgbClr val="434343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ighteous"/>
              <a:buNone/>
              <a:defRPr sz="1400" b="0" i="0" u="none" strike="noStrike" cap="none">
                <a:solidFill>
                  <a:srgbClr val="434343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algn="ctr"/>
            <a:r>
              <a:rPr lang="ko-KR" altLang="en-US" sz="1200" dirty="0">
                <a:solidFill>
                  <a:srgbClr val="30FCF1"/>
                </a:solidFill>
                <a:latin typeface="나눔바른펜OTF"/>
                <a:ea typeface="나눔바른펜OTF"/>
              </a:rPr>
              <a:t>줄거리 핵심 키워드를 통해 유사도를 측정</a:t>
            </a:r>
          </a:p>
        </p:txBody>
      </p:sp>
      <p:sp>
        <p:nvSpPr>
          <p:cNvPr id="75" name="Google Shape;355;p45">
            <a:extLst>
              <a:ext uri="{FF2B5EF4-FFF2-40B4-BE49-F238E27FC236}">
                <a16:creationId xmlns:a16="http://schemas.microsoft.com/office/drawing/2014/main" id="{54BF876E-C742-4965-8F3C-5CAA21857995}"/>
              </a:ext>
            </a:extLst>
          </p:cNvPr>
          <p:cNvSpPr/>
          <p:nvPr/>
        </p:nvSpPr>
        <p:spPr>
          <a:xfrm>
            <a:off x="2938382" y="2751556"/>
            <a:ext cx="1548455" cy="45719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chemeClr val="accent1">
                <a:alpha val="7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5" name="Google Shape;220;p37">
            <a:extLst>
              <a:ext uri="{FF2B5EF4-FFF2-40B4-BE49-F238E27FC236}">
                <a16:creationId xmlns:a16="http://schemas.microsoft.com/office/drawing/2014/main" id="{2C426FDB-22A1-40D8-9338-6D0F30649F4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7911" b="7920"/>
          <a:stretch/>
        </p:blipFill>
        <p:spPr>
          <a:xfrm>
            <a:off x="183356" y="240592"/>
            <a:ext cx="727821" cy="733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197;p35">
            <a:extLst>
              <a:ext uri="{FF2B5EF4-FFF2-40B4-BE49-F238E27FC236}">
                <a16:creationId xmlns:a16="http://schemas.microsoft.com/office/drawing/2014/main" id="{16BBA383-6F89-4836-B3FE-4A2BDF7BE2B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6822" b="6822"/>
          <a:stretch/>
        </p:blipFill>
        <p:spPr>
          <a:xfrm>
            <a:off x="731013" y="235929"/>
            <a:ext cx="680373" cy="73812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17;p37">
            <a:extLst>
              <a:ext uri="{FF2B5EF4-FFF2-40B4-BE49-F238E27FC236}">
                <a16:creationId xmlns:a16="http://schemas.microsoft.com/office/drawing/2014/main" id="{C2ABAD71-8C2B-407E-9C92-7C0E246AF40A}"/>
              </a:ext>
            </a:extLst>
          </p:cNvPr>
          <p:cNvSpPr txBox="1">
            <a:spLocks/>
          </p:cNvSpPr>
          <p:nvPr/>
        </p:nvSpPr>
        <p:spPr>
          <a:xfrm>
            <a:off x="1304844" y="419069"/>
            <a:ext cx="210454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arela Round"/>
              <a:buNone/>
              <a:defRPr sz="1800" b="0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algn="l"/>
            <a:r>
              <a:rPr lang="en-US" sz="2000" dirty="0"/>
              <a:t>Recommendation System</a:t>
            </a:r>
            <a:endParaRPr lang="ko-KR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Google Shape;690;p55">
            <a:extLst>
              <a:ext uri="{FF2B5EF4-FFF2-40B4-BE49-F238E27FC236}">
                <a16:creationId xmlns:a16="http://schemas.microsoft.com/office/drawing/2014/main" id="{CD357383-D6A9-4CC0-8D75-CF747EAA6783}"/>
              </a:ext>
            </a:extLst>
          </p:cNvPr>
          <p:cNvCxnSpPr>
            <a:cxnSpLocks/>
          </p:cNvCxnSpPr>
          <p:nvPr/>
        </p:nvCxnSpPr>
        <p:spPr>
          <a:xfrm flipV="1">
            <a:off x="4374906" y="1030313"/>
            <a:ext cx="468148" cy="1632776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217;p37">
            <a:extLst>
              <a:ext uri="{FF2B5EF4-FFF2-40B4-BE49-F238E27FC236}">
                <a16:creationId xmlns:a16="http://schemas.microsoft.com/office/drawing/2014/main" id="{A650FC97-5A41-46CC-9AFE-98F32DB69903}"/>
              </a:ext>
            </a:extLst>
          </p:cNvPr>
          <p:cNvSpPr txBox="1">
            <a:spLocks/>
          </p:cNvSpPr>
          <p:nvPr/>
        </p:nvSpPr>
        <p:spPr>
          <a:xfrm>
            <a:off x="1304844" y="419069"/>
            <a:ext cx="210454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arela Round"/>
              <a:buNone/>
              <a:defRPr sz="1800" b="0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algn="l"/>
            <a:r>
              <a:rPr lang="en-US" sz="2000" dirty="0"/>
              <a:t>Recommendation System</a:t>
            </a:r>
            <a:endParaRPr lang="ko-KR" altLang="en-US" dirty="0"/>
          </a:p>
        </p:txBody>
      </p:sp>
      <p:pic>
        <p:nvPicPr>
          <p:cNvPr id="85" name="Google Shape;220;p37">
            <a:extLst>
              <a:ext uri="{FF2B5EF4-FFF2-40B4-BE49-F238E27FC236}">
                <a16:creationId xmlns:a16="http://schemas.microsoft.com/office/drawing/2014/main" id="{2C426FDB-22A1-40D8-9338-6D0F30649F4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7911" b="7920"/>
          <a:stretch/>
        </p:blipFill>
        <p:spPr>
          <a:xfrm>
            <a:off x="183356" y="240592"/>
            <a:ext cx="727821" cy="733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197;p35">
            <a:extLst>
              <a:ext uri="{FF2B5EF4-FFF2-40B4-BE49-F238E27FC236}">
                <a16:creationId xmlns:a16="http://schemas.microsoft.com/office/drawing/2014/main" id="{16BBA383-6F89-4836-B3FE-4A2BDF7BE2B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6822" b="6822"/>
          <a:stretch/>
        </p:blipFill>
        <p:spPr>
          <a:xfrm>
            <a:off x="731013" y="235929"/>
            <a:ext cx="680373" cy="7381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C5478FE1-EB56-4399-8561-90034739858C}"/>
              </a:ext>
            </a:extLst>
          </p:cNvPr>
          <p:cNvGrpSpPr/>
          <p:nvPr/>
        </p:nvGrpSpPr>
        <p:grpSpPr>
          <a:xfrm>
            <a:off x="502298" y="1643526"/>
            <a:ext cx="2648039" cy="1426184"/>
            <a:chOff x="1747446" y="1233218"/>
            <a:chExt cx="2648039" cy="1426184"/>
          </a:xfrm>
        </p:grpSpPr>
        <p:pic>
          <p:nvPicPr>
            <p:cNvPr id="47" name="Google Shape;694;p55">
              <a:extLst>
                <a:ext uri="{FF2B5EF4-FFF2-40B4-BE49-F238E27FC236}">
                  <a16:creationId xmlns:a16="http://schemas.microsoft.com/office/drawing/2014/main" id="{12735070-764F-4125-B294-1DA88F3E4F70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797444" y="1233218"/>
              <a:ext cx="2598041" cy="115348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" name="Google Shape;702;p55">
              <a:extLst>
                <a:ext uri="{FF2B5EF4-FFF2-40B4-BE49-F238E27FC236}">
                  <a16:creationId xmlns:a16="http://schemas.microsoft.com/office/drawing/2014/main" id="{CA8B630C-3F13-4319-8D63-7E75D3B43E66}"/>
                </a:ext>
              </a:extLst>
            </p:cNvPr>
            <p:cNvSpPr txBox="1">
              <a:spLocks/>
            </p:cNvSpPr>
            <p:nvPr/>
          </p:nvSpPr>
          <p:spPr>
            <a:xfrm>
              <a:off x="1868975" y="1582230"/>
              <a:ext cx="1545900" cy="33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Varela Round"/>
                <a:buNone/>
                <a:defRPr sz="2800" b="0" i="0" u="none" strike="noStrike" cap="none">
                  <a:solidFill>
                    <a:schemeClr val="lt1"/>
                  </a:solidFill>
                  <a:latin typeface="Varela Round"/>
                  <a:ea typeface="Varela Round"/>
                  <a:cs typeface="Varela Round"/>
                  <a:sym typeface="Varela Roun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9pPr>
            </a:lstStyle>
            <a:p>
              <a:r>
                <a:rPr lang="en-US" sz="1400" dirty="0" err="1"/>
                <a:t>stopword</a:t>
              </a:r>
              <a:r>
                <a:rPr lang="ko-KR" altLang="en-US" sz="1800" dirty="0"/>
                <a:t> </a:t>
              </a:r>
              <a:r>
                <a:rPr lang="ko-KR" altLang="en-US" sz="1600" dirty="0">
                  <a:latin typeface="나눔바른펜OTF" panose="020B0503000000000000" pitchFamily="34" charset="-127"/>
                  <a:ea typeface="나눔바른펜OTF" panose="020B0503000000000000" pitchFamily="34" charset="-127"/>
                </a:rPr>
                <a:t>제거</a:t>
              </a:r>
              <a:endParaRPr lang="en-US" sz="1800" dirty="0">
                <a:latin typeface="나눔바른펜OTF" panose="020B0503000000000000" pitchFamily="34" charset="-127"/>
                <a:ea typeface="나눔바른펜OTF" panose="020B0503000000000000" pitchFamily="34" charset="-127"/>
              </a:endParaRPr>
            </a:p>
          </p:txBody>
        </p:sp>
        <p:sp>
          <p:nvSpPr>
            <p:cNvPr id="41" name="Google Shape;703;p55">
              <a:extLst>
                <a:ext uri="{FF2B5EF4-FFF2-40B4-BE49-F238E27FC236}">
                  <a16:creationId xmlns:a16="http://schemas.microsoft.com/office/drawing/2014/main" id="{2C6BC884-A5B9-4476-9C37-9127FC147D24}"/>
                </a:ext>
              </a:extLst>
            </p:cNvPr>
            <p:cNvSpPr txBox="1">
              <a:spLocks/>
            </p:cNvSpPr>
            <p:nvPr/>
          </p:nvSpPr>
          <p:spPr>
            <a:xfrm>
              <a:off x="1747446" y="2114002"/>
              <a:ext cx="1701147" cy="54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●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1pPr>
              <a:lvl2pPr marL="914400" marR="0" lvl="1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○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2pPr>
              <a:lvl3pPr marL="1371600" marR="0" lvl="2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■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3pPr>
              <a:lvl4pPr marL="1828800" marR="0" lvl="3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●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4pPr>
              <a:lvl5pPr marL="2286000" marR="0" lvl="4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○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5pPr>
              <a:lvl6pPr marL="2743200" marR="0" lvl="5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■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6pPr>
              <a:lvl7pPr marL="3200400" marR="0" lvl="6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●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7pPr>
              <a:lvl8pPr marL="3657600" marR="0" lvl="7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○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8pPr>
              <a:lvl9pPr marL="4114800" marR="0" lvl="8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accent1"/>
                </a:buClr>
                <a:buSzPts val="1200"/>
                <a:buFont typeface="Work Sans Regular"/>
                <a:buChar char="■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600"/>
                </a:spcAft>
                <a:buFont typeface="Work Sans Regular"/>
                <a:buNone/>
              </a:pPr>
              <a:r>
                <a:rPr lang="en-US" dirty="0"/>
                <a:t>Summary</a:t>
              </a:r>
              <a:r>
                <a:rPr lang="ko-KR" altLang="en-US" dirty="0">
                  <a:latin typeface="나눔바른펜OTF" panose="020B0503000000000000" pitchFamily="34" charset="-127"/>
                  <a:ea typeface="나눔바른펜OTF" panose="020B0503000000000000" pitchFamily="34" charset="-127"/>
                </a:rPr>
                <a:t>의 한글</a:t>
              </a:r>
              <a:r>
                <a:rPr lang="en-US" altLang="ko-KR" dirty="0">
                  <a:latin typeface="나눔바른펜OTF" panose="020B0503000000000000" pitchFamily="34" charset="-127"/>
                  <a:ea typeface="나눔바른펜OTF" panose="020B0503000000000000" pitchFamily="34" charset="-127"/>
                </a:rPr>
                <a:t>, </a:t>
              </a:r>
              <a:r>
                <a:rPr lang="ko-KR" altLang="en-US" dirty="0">
                  <a:latin typeface="나눔바른펜OTF" panose="020B0503000000000000" pitchFamily="34" charset="-127"/>
                  <a:ea typeface="나눔바른펜OTF" panose="020B0503000000000000" pitchFamily="34" charset="-127"/>
                </a:rPr>
                <a:t>영어 </a:t>
              </a:r>
              <a:r>
                <a:rPr lang="ko-KR" altLang="en-US" dirty="0" err="1">
                  <a:latin typeface="나눔바른펜OTF" panose="020B0503000000000000" pitchFamily="34" charset="-127"/>
                  <a:ea typeface="나눔바른펜OTF" panose="020B0503000000000000" pitchFamily="34" charset="-127"/>
                </a:rPr>
                <a:t>불용어</a:t>
              </a:r>
              <a:r>
                <a:rPr lang="ko-KR" altLang="en-US" dirty="0">
                  <a:latin typeface="나눔바른펜OTF" panose="020B0503000000000000" pitchFamily="34" charset="-127"/>
                  <a:ea typeface="나눔바른펜OTF" panose="020B0503000000000000" pitchFamily="34" charset="-127"/>
                </a:rPr>
                <a:t> 제거 </a:t>
              </a:r>
              <a:endParaRPr lang="en-US" dirty="0">
                <a:latin typeface="나눔바른펜OTF" panose="020B0503000000000000" pitchFamily="34" charset="-127"/>
                <a:ea typeface="나눔바른펜OTF" panose="020B0503000000000000" pitchFamily="34" charset="-127"/>
              </a:endParaRPr>
            </a:p>
          </p:txBody>
        </p:sp>
        <p:grpSp>
          <p:nvGrpSpPr>
            <p:cNvPr id="44" name="Google Shape;9550;p77">
              <a:extLst>
                <a:ext uri="{FF2B5EF4-FFF2-40B4-BE49-F238E27FC236}">
                  <a16:creationId xmlns:a16="http://schemas.microsoft.com/office/drawing/2014/main" id="{87DA6E27-AAEA-4416-97D6-3E7E4D6EFE2A}"/>
                </a:ext>
              </a:extLst>
            </p:cNvPr>
            <p:cNvGrpSpPr/>
            <p:nvPr/>
          </p:nvGrpSpPr>
          <p:grpSpPr>
            <a:xfrm>
              <a:off x="3662519" y="1639948"/>
              <a:ext cx="317645" cy="318757"/>
              <a:chOff x="5779408" y="3699191"/>
              <a:chExt cx="317645" cy="318757"/>
            </a:xfrm>
            <a:solidFill>
              <a:schemeClr val="bg1"/>
            </a:solidFill>
          </p:grpSpPr>
          <p:sp>
            <p:nvSpPr>
              <p:cNvPr id="45" name="Google Shape;9551;p77">
                <a:extLst>
                  <a:ext uri="{FF2B5EF4-FFF2-40B4-BE49-F238E27FC236}">
                    <a16:creationId xmlns:a16="http://schemas.microsoft.com/office/drawing/2014/main" id="{F0BC1E90-268F-41DD-B3CE-3F938FF37F80}"/>
                  </a:ext>
                </a:extLst>
              </p:cNvPr>
              <p:cNvSpPr/>
              <p:nvPr/>
            </p:nvSpPr>
            <p:spPr>
              <a:xfrm>
                <a:off x="5892837" y="3700334"/>
                <a:ext cx="204216" cy="317614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552;p77">
                <a:extLst>
                  <a:ext uri="{FF2B5EF4-FFF2-40B4-BE49-F238E27FC236}">
                    <a16:creationId xmlns:a16="http://schemas.microsoft.com/office/drawing/2014/main" id="{C435E616-5288-4FB2-972E-D0C12D126208}"/>
                  </a:ext>
                </a:extLst>
              </p:cNvPr>
              <p:cNvSpPr/>
              <p:nvPr/>
            </p:nvSpPr>
            <p:spPr>
              <a:xfrm>
                <a:off x="5779408" y="3699191"/>
                <a:ext cx="195134" cy="31688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531F4E32-677E-4E51-ACBF-597A01C558E5}"/>
              </a:ext>
            </a:extLst>
          </p:cNvPr>
          <p:cNvGrpSpPr/>
          <p:nvPr/>
        </p:nvGrpSpPr>
        <p:grpSpPr>
          <a:xfrm>
            <a:off x="4560092" y="362094"/>
            <a:ext cx="3133051" cy="1441156"/>
            <a:chOff x="4572000" y="77400"/>
            <a:chExt cx="3133051" cy="1441156"/>
          </a:xfrm>
        </p:grpSpPr>
        <p:pic>
          <p:nvPicPr>
            <p:cNvPr id="76" name="Google Shape;696;p55">
              <a:extLst>
                <a:ext uri="{FF2B5EF4-FFF2-40B4-BE49-F238E27FC236}">
                  <a16:creationId xmlns:a16="http://schemas.microsoft.com/office/drawing/2014/main" id="{EBD853FF-3404-423C-B43D-00C0000A539F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4572000" y="77400"/>
              <a:ext cx="2598041" cy="115348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745;p55">
              <a:extLst>
                <a:ext uri="{FF2B5EF4-FFF2-40B4-BE49-F238E27FC236}">
                  <a16:creationId xmlns:a16="http://schemas.microsoft.com/office/drawing/2014/main" id="{4B0C94E3-EF13-4686-BE81-9CFC1203DC33}"/>
                </a:ext>
              </a:extLst>
            </p:cNvPr>
            <p:cNvSpPr/>
            <p:nvPr/>
          </p:nvSpPr>
          <p:spPr>
            <a:xfrm>
              <a:off x="6207941" y="745619"/>
              <a:ext cx="14125" cy="79275"/>
            </a:xfrm>
            <a:custGeom>
              <a:avLst/>
              <a:gdLst/>
              <a:ahLst/>
              <a:cxnLst/>
              <a:rect l="l" t="t" r="r" b="b"/>
              <a:pathLst>
                <a:path w="565" h="3171" extrusionOk="0">
                  <a:moveTo>
                    <a:pt x="565" y="1"/>
                  </a:moveTo>
                  <a:lnTo>
                    <a:pt x="565" y="1"/>
                  </a:lnTo>
                  <a:lnTo>
                    <a:pt x="0" y="3171"/>
                  </a:lnTo>
                  <a:lnTo>
                    <a:pt x="0" y="317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46;p55">
              <a:extLst>
                <a:ext uri="{FF2B5EF4-FFF2-40B4-BE49-F238E27FC236}">
                  <a16:creationId xmlns:a16="http://schemas.microsoft.com/office/drawing/2014/main" id="{7D928583-0E91-4895-A9AC-3EBD1E0F83FF}"/>
                </a:ext>
              </a:extLst>
            </p:cNvPr>
            <p:cNvSpPr/>
            <p:nvPr/>
          </p:nvSpPr>
          <p:spPr>
            <a:xfrm>
              <a:off x="6235891" y="647969"/>
              <a:ext cx="3575" cy="19625"/>
            </a:xfrm>
            <a:custGeom>
              <a:avLst/>
              <a:gdLst/>
              <a:ahLst/>
              <a:cxnLst/>
              <a:rect l="l" t="t" r="r" b="b"/>
              <a:pathLst>
                <a:path w="143" h="785" extrusionOk="0">
                  <a:moveTo>
                    <a:pt x="143" y="1"/>
                  </a:moveTo>
                  <a:lnTo>
                    <a:pt x="1" y="784"/>
                  </a:lnTo>
                  <a:lnTo>
                    <a:pt x="1" y="78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98;p55">
              <a:extLst>
                <a:ext uri="{FF2B5EF4-FFF2-40B4-BE49-F238E27FC236}">
                  <a16:creationId xmlns:a16="http://schemas.microsoft.com/office/drawing/2014/main" id="{0F9784AA-5C98-4E3C-A465-F5BDA4790C9F}"/>
                </a:ext>
              </a:extLst>
            </p:cNvPr>
            <p:cNvSpPr txBox="1">
              <a:spLocks/>
            </p:cNvSpPr>
            <p:nvPr/>
          </p:nvSpPr>
          <p:spPr>
            <a:xfrm>
              <a:off x="5635837" y="424251"/>
              <a:ext cx="907422" cy="33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Varela Round"/>
                <a:buNone/>
                <a:defRPr sz="2800" b="0" i="0" u="none" strike="noStrike" cap="none">
                  <a:solidFill>
                    <a:schemeClr val="lt1"/>
                  </a:solidFill>
                  <a:latin typeface="Varela Round"/>
                  <a:ea typeface="Varela Round"/>
                  <a:cs typeface="Varela Round"/>
                  <a:sym typeface="Varela Roun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9pPr>
            </a:lstStyle>
            <a:p>
              <a:pPr algn="l"/>
              <a:r>
                <a:rPr lang="ko-KR" altLang="en-US" sz="1800" dirty="0" err="1">
                  <a:latin typeface="나눔바른펜OTF" panose="020B0503000000000000" pitchFamily="34" charset="-127"/>
                  <a:ea typeface="나눔바른펜OTF" panose="020B0503000000000000" pitchFamily="34" charset="-127"/>
                </a:rPr>
                <a:t>전처리</a:t>
              </a:r>
              <a:endParaRPr lang="en-US" sz="1800" dirty="0">
                <a:latin typeface="나눔바른펜OTF" panose="020B0503000000000000" pitchFamily="34" charset="-127"/>
                <a:ea typeface="나눔바른펜OTF" panose="020B0503000000000000" pitchFamily="34" charset="-127"/>
              </a:endParaRPr>
            </a:p>
          </p:txBody>
        </p:sp>
        <p:sp>
          <p:nvSpPr>
            <p:cNvPr id="49" name="Google Shape;699;p55">
              <a:extLst>
                <a:ext uri="{FF2B5EF4-FFF2-40B4-BE49-F238E27FC236}">
                  <a16:creationId xmlns:a16="http://schemas.microsoft.com/office/drawing/2014/main" id="{D6372C67-FC92-4E96-A2BE-4293A4E43B61}"/>
                </a:ext>
              </a:extLst>
            </p:cNvPr>
            <p:cNvSpPr txBox="1">
              <a:spLocks/>
            </p:cNvSpPr>
            <p:nvPr/>
          </p:nvSpPr>
          <p:spPr>
            <a:xfrm>
              <a:off x="5635837" y="977354"/>
              <a:ext cx="2069214" cy="5412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●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1pPr>
              <a:lvl2pPr marL="914400" marR="0" lvl="1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○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2pPr>
              <a:lvl3pPr marL="1371600" marR="0" lvl="2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■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3pPr>
              <a:lvl4pPr marL="1828800" marR="0" lvl="3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●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4pPr>
              <a:lvl5pPr marL="2286000" marR="0" lvl="4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○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5pPr>
              <a:lvl6pPr marL="2743200" marR="0" lvl="5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■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6pPr>
              <a:lvl7pPr marL="3200400" marR="0" lvl="6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●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7pPr>
              <a:lvl8pPr marL="3657600" marR="0" lvl="7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Work Sans Regular"/>
                <a:buChar char="○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8pPr>
              <a:lvl9pPr marL="4114800" marR="0" lvl="8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accent1"/>
                </a:buClr>
                <a:buSzPts val="1200"/>
                <a:buFont typeface="Work Sans Regular"/>
                <a:buChar char="■"/>
                <a:defRPr sz="1200" b="0" i="0" u="none" strike="noStrike" cap="none">
                  <a:solidFill>
                    <a:schemeClr val="accent1"/>
                  </a:solidFill>
                  <a:latin typeface="Work Sans Regular"/>
                  <a:ea typeface="Work Sans Regular"/>
                  <a:cs typeface="Work Sans Regular"/>
                  <a:sym typeface="Work Sans Regular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600"/>
                </a:spcAft>
                <a:buFont typeface="Work Sans Regular"/>
                <a:buNone/>
              </a:pPr>
              <a:r>
                <a:rPr lang="en-US" altLang="ko-KR" dirty="0">
                  <a:latin typeface="Varela Round" panose="020B0600000101010101" charset="-79"/>
                  <a:ea typeface="나눔바른펜OTF" panose="020B0503000000000000" pitchFamily="34" charset="-127"/>
                  <a:cs typeface="Varela Round" panose="020B0600000101010101" charset="-79"/>
                </a:rPr>
                <a:t>Genre,</a:t>
              </a:r>
              <a:r>
                <a:rPr lang="ko-KR" altLang="en-US" dirty="0">
                  <a:latin typeface="Varela Round" panose="020B0600000101010101" charset="-79"/>
                  <a:ea typeface="나눔바른펜OTF" panose="020B0503000000000000" pitchFamily="34" charset="-127"/>
                  <a:cs typeface="Varela Round" panose="020B0600000101010101" charset="-79"/>
                </a:rPr>
                <a:t> </a:t>
              </a:r>
              <a:r>
                <a:rPr lang="en-US" altLang="ko-KR" dirty="0">
                  <a:latin typeface="Varela Round" panose="020B0600000101010101" charset="-79"/>
                  <a:ea typeface="나눔바른펜OTF" panose="020B0503000000000000" pitchFamily="34" charset="-127"/>
                  <a:cs typeface="Varela Round" panose="020B0600000101010101" charset="-79"/>
                </a:rPr>
                <a:t>actors</a:t>
              </a:r>
              <a:r>
                <a:rPr lang="ko-KR" altLang="en-US" dirty="0">
                  <a:latin typeface="나눔바른펜OTF" panose="020B0503000000000000" pitchFamily="34" charset="-127"/>
                  <a:ea typeface="나눔바른펜OTF" panose="020B0503000000000000" pitchFamily="34" charset="-127"/>
                </a:rPr>
                <a:t>의 특수문자 공백 처리 및 모든 컬럼 </a:t>
              </a:r>
              <a:r>
                <a:rPr lang="ko-KR" altLang="en-US" dirty="0" err="1">
                  <a:latin typeface="나눔바른펜OTF" panose="020B0503000000000000" pitchFamily="34" charset="-127"/>
                  <a:ea typeface="나눔바른펜OTF" panose="020B0503000000000000" pitchFamily="34" charset="-127"/>
                </a:rPr>
                <a:t>결측치</a:t>
              </a:r>
              <a:r>
                <a:rPr lang="ko-KR" altLang="en-US" dirty="0">
                  <a:latin typeface="나눔바른펜OTF" panose="020B0503000000000000" pitchFamily="34" charset="-127"/>
                  <a:ea typeface="나눔바른펜OTF" panose="020B0503000000000000" pitchFamily="34" charset="-127"/>
                </a:rPr>
                <a:t> 처리</a:t>
              </a:r>
              <a:endParaRPr lang="en-US" sz="1400" dirty="0">
                <a:latin typeface="나눔바른펜OTF" panose="020B0503000000000000" pitchFamily="34" charset="-127"/>
                <a:ea typeface="나눔바른펜OTF" panose="020B0503000000000000" pitchFamily="34" charset="-127"/>
              </a:endParaRPr>
            </a:p>
          </p:txBody>
        </p:sp>
        <p:sp>
          <p:nvSpPr>
            <p:cNvPr id="50" name="Google Shape;11293;p80">
              <a:extLst>
                <a:ext uri="{FF2B5EF4-FFF2-40B4-BE49-F238E27FC236}">
                  <a16:creationId xmlns:a16="http://schemas.microsoft.com/office/drawing/2014/main" id="{B17E6118-2B25-4593-87D5-3CE953C8F942}"/>
                </a:ext>
              </a:extLst>
            </p:cNvPr>
            <p:cNvSpPr/>
            <p:nvPr/>
          </p:nvSpPr>
          <p:spPr>
            <a:xfrm>
              <a:off x="4986743" y="453160"/>
              <a:ext cx="361754" cy="362514"/>
            </a:xfrm>
            <a:custGeom>
              <a:avLst/>
              <a:gdLst/>
              <a:ahLst/>
              <a:cxnLst/>
              <a:rect l="l" t="t" r="r" b="b"/>
              <a:pathLst>
                <a:path w="11419" h="11443" extrusionOk="0">
                  <a:moveTo>
                    <a:pt x="4644" y="3560"/>
                  </a:moveTo>
                  <a:lnTo>
                    <a:pt x="4727" y="3655"/>
                  </a:lnTo>
                  <a:lnTo>
                    <a:pt x="4132" y="4263"/>
                  </a:lnTo>
                  <a:cubicBezTo>
                    <a:pt x="3989" y="4084"/>
                    <a:pt x="3965" y="3834"/>
                    <a:pt x="4108" y="3655"/>
                  </a:cubicBezTo>
                  <a:lnTo>
                    <a:pt x="4120" y="3655"/>
                  </a:lnTo>
                  <a:cubicBezTo>
                    <a:pt x="4298" y="3655"/>
                    <a:pt x="4465" y="3620"/>
                    <a:pt x="4644" y="3560"/>
                  </a:cubicBezTo>
                  <a:close/>
                  <a:moveTo>
                    <a:pt x="8751" y="5739"/>
                  </a:moveTo>
                  <a:lnTo>
                    <a:pt x="8918" y="5906"/>
                  </a:lnTo>
                  <a:cubicBezTo>
                    <a:pt x="8944" y="5932"/>
                    <a:pt x="8994" y="5951"/>
                    <a:pt x="9043" y="5951"/>
                  </a:cubicBezTo>
                  <a:cubicBezTo>
                    <a:pt x="9061" y="5951"/>
                    <a:pt x="9080" y="5948"/>
                    <a:pt x="9097" y="5941"/>
                  </a:cubicBezTo>
                  <a:cubicBezTo>
                    <a:pt x="9275" y="5894"/>
                    <a:pt x="9430" y="5858"/>
                    <a:pt x="9597" y="5846"/>
                  </a:cubicBezTo>
                  <a:lnTo>
                    <a:pt x="9704" y="5858"/>
                  </a:lnTo>
                  <a:cubicBezTo>
                    <a:pt x="10478" y="5918"/>
                    <a:pt x="11073" y="6561"/>
                    <a:pt x="11073" y="7335"/>
                  </a:cubicBezTo>
                  <a:cubicBezTo>
                    <a:pt x="11085" y="7454"/>
                    <a:pt x="11073" y="7585"/>
                    <a:pt x="11025" y="7716"/>
                  </a:cubicBezTo>
                  <a:lnTo>
                    <a:pt x="10121" y="6811"/>
                  </a:lnTo>
                  <a:cubicBezTo>
                    <a:pt x="10061" y="6739"/>
                    <a:pt x="9966" y="6692"/>
                    <a:pt x="9870" y="6644"/>
                  </a:cubicBezTo>
                  <a:cubicBezTo>
                    <a:pt x="9787" y="6620"/>
                    <a:pt x="9704" y="6608"/>
                    <a:pt x="9609" y="6608"/>
                  </a:cubicBezTo>
                  <a:cubicBezTo>
                    <a:pt x="9418" y="6608"/>
                    <a:pt x="9239" y="6680"/>
                    <a:pt x="9108" y="6811"/>
                  </a:cubicBezTo>
                  <a:cubicBezTo>
                    <a:pt x="8918" y="7001"/>
                    <a:pt x="8858" y="7299"/>
                    <a:pt x="8942" y="7573"/>
                  </a:cubicBezTo>
                  <a:cubicBezTo>
                    <a:pt x="8978" y="7680"/>
                    <a:pt x="9037" y="7763"/>
                    <a:pt x="9108" y="7823"/>
                  </a:cubicBezTo>
                  <a:lnTo>
                    <a:pt x="10013" y="8728"/>
                  </a:lnTo>
                  <a:cubicBezTo>
                    <a:pt x="9882" y="8775"/>
                    <a:pt x="9751" y="8787"/>
                    <a:pt x="9609" y="8787"/>
                  </a:cubicBezTo>
                  <a:cubicBezTo>
                    <a:pt x="8835" y="8787"/>
                    <a:pt x="8204" y="8180"/>
                    <a:pt x="8156" y="7418"/>
                  </a:cubicBezTo>
                  <a:lnTo>
                    <a:pt x="8144" y="7323"/>
                  </a:lnTo>
                  <a:cubicBezTo>
                    <a:pt x="8144" y="7156"/>
                    <a:pt x="8168" y="6977"/>
                    <a:pt x="8227" y="6811"/>
                  </a:cubicBezTo>
                  <a:cubicBezTo>
                    <a:pt x="8263" y="6751"/>
                    <a:pt x="8239" y="6680"/>
                    <a:pt x="8180" y="6632"/>
                  </a:cubicBezTo>
                  <a:lnTo>
                    <a:pt x="8025" y="6465"/>
                  </a:lnTo>
                  <a:lnTo>
                    <a:pt x="8751" y="5739"/>
                  </a:lnTo>
                  <a:close/>
                  <a:moveTo>
                    <a:pt x="2393" y="6537"/>
                  </a:moveTo>
                  <a:lnTo>
                    <a:pt x="2751" y="6894"/>
                  </a:lnTo>
                  <a:lnTo>
                    <a:pt x="4632" y="8775"/>
                  </a:lnTo>
                  <a:lnTo>
                    <a:pt x="4894" y="9037"/>
                  </a:lnTo>
                  <a:lnTo>
                    <a:pt x="4358" y="9573"/>
                  </a:lnTo>
                  <a:lnTo>
                    <a:pt x="1858" y="7084"/>
                  </a:lnTo>
                  <a:lnTo>
                    <a:pt x="2393" y="6537"/>
                  </a:lnTo>
                  <a:close/>
                  <a:moveTo>
                    <a:pt x="4155" y="0"/>
                  </a:moveTo>
                  <a:cubicBezTo>
                    <a:pt x="3882" y="0"/>
                    <a:pt x="3632" y="60"/>
                    <a:pt x="3382" y="179"/>
                  </a:cubicBezTo>
                  <a:cubicBezTo>
                    <a:pt x="3334" y="203"/>
                    <a:pt x="3286" y="250"/>
                    <a:pt x="3286" y="298"/>
                  </a:cubicBezTo>
                  <a:cubicBezTo>
                    <a:pt x="3274" y="357"/>
                    <a:pt x="3298" y="393"/>
                    <a:pt x="3334" y="441"/>
                  </a:cubicBezTo>
                  <a:lnTo>
                    <a:pt x="4417" y="1524"/>
                  </a:lnTo>
                  <a:cubicBezTo>
                    <a:pt x="4453" y="1560"/>
                    <a:pt x="4477" y="1608"/>
                    <a:pt x="4513" y="1667"/>
                  </a:cubicBezTo>
                  <a:cubicBezTo>
                    <a:pt x="4548" y="1810"/>
                    <a:pt x="4525" y="1965"/>
                    <a:pt x="4417" y="2060"/>
                  </a:cubicBezTo>
                  <a:cubicBezTo>
                    <a:pt x="4346" y="2143"/>
                    <a:pt x="4251" y="2167"/>
                    <a:pt x="4155" y="2167"/>
                  </a:cubicBezTo>
                  <a:cubicBezTo>
                    <a:pt x="4108" y="2167"/>
                    <a:pt x="4060" y="2155"/>
                    <a:pt x="4013" y="2143"/>
                  </a:cubicBezTo>
                  <a:cubicBezTo>
                    <a:pt x="3953" y="2108"/>
                    <a:pt x="3917" y="2096"/>
                    <a:pt x="3882" y="2048"/>
                  </a:cubicBezTo>
                  <a:lnTo>
                    <a:pt x="2798" y="965"/>
                  </a:lnTo>
                  <a:cubicBezTo>
                    <a:pt x="2762" y="928"/>
                    <a:pt x="2725" y="913"/>
                    <a:pt x="2684" y="913"/>
                  </a:cubicBezTo>
                  <a:cubicBezTo>
                    <a:pt x="2671" y="913"/>
                    <a:pt x="2657" y="914"/>
                    <a:pt x="2643" y="917"/>
                  </a:cubicBezTo>
                  <a:cubicBezTo>
                    <a:pt x="2584" y="929"/>
                    <a:pt x="2548" y="965"/>
                    <a:pt x="2524" y="1012"/>
                  </a:cubicBezTo>
                  <a:cubicBezTo>
                    <a:pt x="2405" y="1262"/>
                    <a:pt x="2346" y="1512"/>
                    <a:pt x="2346" y="1786"/>
                  </a:cubicBezTo>
                  <a:cubicBezTo>
                    <a:pt x="2346" y="2239"/>
                    <a:pt x="2524" y="2679"/>
                    <a:pt x="2846" y="3013"/>
                  </a:cubicBezTo>
                  <a:cubicBezTo>
                    <a:pt x="3096" y="3286"/>
                    <a:pt x="3417" y="3465"/>
                    <a:pt x="3798" y="3548"/>
                  </a:cubicBezTo>
                  <a:cubicBezTo>
                    <a:pt x="3655" y="3846"/>
                    <a:pt x="3715" y="4203"/>
                    <a:pt x="3941" y="4465"/>
                  </a:cubicBezTo>
                  <a:lnTo>
                    <a:pt x="3560" y="4846"/>
                  </a:lnTo>
                  <a:cubicBezTo>
                    <a:pt x="3405" y="5001"/>
                    <a:pt x="3334" y="5191"/>
                    <a:pt x="3334" y="5394"/>
                  </a:cubicBezTo>
                  <a:cubicBezTo>
                    <a:pt x="3334" y="5596"/>
                    <a:pt x="3405" y="5775"/>
                    <a:pt x="3524" y="5906"/>
                  </a:cubicBezTo>
                  <a:lnTo>
                    <a:pt x="2917" y="6513"/>
                  </a:lnTo>
                  <a:lnTo>
                    <a:pt x="2560" y="6156"/>
                  </a:lnTo>
                  <a:cubicBezTo>
                    <a:pt x="2530" y="6126"/>
                    <a:pt x="2486" y="6111"/>
                    <a:pt x="2441" y="6111"/>
                  </a:cubicBezTo>
                  <a:cubicBezTo>
                    <a:pt x="2396" y="6111"/>
                    <a:pt x="2352" y="6126"/>
                    <a:pt x="2322" y="6156"/>
                  </a:cubicBezTo>
                  <a:lnTo>
                    <a:pt x="1417" y="7061"/>
                  </a:lnTo>
                  <a:lnTo>
                    <a:pt x="60" y="8418"/>
                  </a:lnTo>
                  <a:cubicBezTo>
                    <a:pt x="0" y="8478"/>
                    <a:pt x="0" y="8597"/>
                    <a:pt x="60" y="8656"/>
                  </a:cubicBezTo>
                  <a:lnTo>
                    <a:pt x="1096" y="9704"/>
                  </a:lnTo>
                  <a:cubicBezTo>
                    <a:pt x="1125" y="9734"/>
                    <a:pt x="1170" y="9748"/>
                    <a:pt x="1215" y="9748"/>
                  </a:cubicBezTo>
                  <a:cubicBezTo>
                    <a:pt x="1259" y="9748"/>
                    <a:pt x="1304" y="9734"/>
                    <a:pt x="1334" y="9704"/>
                  </a:cubicBezTo>
                  <a:cubicBezTo>
                    <a:pt x="1393" y="9644"/>
                    <a:pt x="1393" y="9525"/>
                    <a:pt x="1334" y="9466"/>
                  </a:cubicBezTo>
                  <a:lnTo>
                    <a:pt x="417" y="8537"/>
                  </a:lnTo>
                  <a:lnTo>
                    <a:pt x="1667" y="7287"/>
                  </a:lnTo>
                  <a:lnTo>
                    <a:pt x="4167" y="9787"/>
                  </a:lnTo>
                  <a:lnTo>
                    <a:pt x="2917" y="11037"/>
                  </a:lnTo>
                  <a:lnTo>
                    <a:pt x="1810" y="9942"/>
                  </a:lnTo>
                  <a:cubicBezTo>
                    <a:pt x="1780" y="9912"/>
                    <a:pt x="1736" y="9897"/>
                    <a:pt x="1691" y="9897"/>
                  </a:cubicBezTo>
                  <a:cubicBezTo>
                    <a:pt x="1646" y="9897"/>
                    <a:pt x="1602" y="9912"/>
                    <a:pt x="1572" y="9942"/>
                  </a:cubicBezTo>
                  <a:cubicBezTo>
                    <a:pt x="1512" y="10002"/>
                    <a:pt x="1512" y="10121"/>
                    <a:pt x="1572" y="10180"/>
                  </a:cubicBezTo>
                  <a:lnTo>
                    <a:pt x="2798" y="11395"/>
                  </a:lnTo>
                  <a:cubicBezTo>
                    <a:pt x="2822" y="11430"/>
                    <a:pt x="2870" y="11442"/>
                    <a:pt x="2917" y="11442"/>
                  </a:cubicBezTo>
                  <a:cubicBezTo>
                    <a:pt x="2965" y="11442"/>
                    <a:pt x="3001" y="11430"/>
                    <a:pt x="3036" y="11395"/>
                  </a:cubicBezTo>
                  <a:lnTo>
                    <a:pt x="4394" y="10037"/>
                  </a:lnTo>
                  <a:lnTo>
                    <a:pt x="5298" y="9132"/>
                  </a:lnTo>
                  <a:cubicBezTo>
                    <a:pt x="5322" y="9109"/>
                    <a:pt x="5346" y="9061"/>
                    <a:pt x="5346" y="9013"/>
                  </a:cubicBezTo>
                  <a:cubicBezTo>
                    <a:pt x="5346" y="8966"/>
                    <a:pt x="5322" y="8930"/>
                    <a:pt x="5298" y="8894"/>
                  </a:cubicBezTo>
                  <a:lnTo>
                    <a:pt x="5025" y="8632"/>
                  </a:lnTo>
                  <a:lnTo>
                    <a:pt x="5644" y="8013"/>
                  </a:lnTo>
                  <a:cubicBezTo>
                    <a:pt x="5770" y="8094"/>
                    <a:pt x="5916" y="8135"/>
                    <a:pt x="6062" y="8135"/>
                  </a:cubicBezTo>
                  <a:cubicBezTo>
                    <a:pt x="6217" y="8135"/>
                    <a:pt x="6372" y="8088"/>
                    <a:pt x="6501" y="7989"/>
                  </a:cubicBezTo>
                  <a:cubicBezTo>
                    <a:pt x="6572" y="7930"/>
                    <a:pt x="6596" y="7823"/>
                    <a:pt x="6537" y="7751"/>
                  </a:cubicBezTo>
                  <a:cubicBezTo>
                    <a:pt x="6500" y="7708"/>
                    <a:pt x="6446" y="7682"/>
                    <a:pt x="6393" y="7682"/>
                  </a:cubicBezTo>
                  <a:cubicBezTo>
                    <a:pt x="6360" y="7682"/>
                    <a:pt x="6326" y="7692"/>
                    <a:pt x="6299" y="7716"/>
                  </a:cubicBezTo>
                  <a:cubicBezTo>
                    <a:pt x="6220" y="7778"/>
                    <a:pt x="6131" y="7806"/>
                    <a:pt x="6041" y="7806"/>
                  </a:cubicBezTo>
                  <a:cubicBezTo>
                    <a:pt x="5927" y="7806"/>
                    <a:pt x="5814" y="7760"/>
                    <a:pt x="5727" y="7680"/>
                  </a:cubicBezTo>
                  <a:cubicBezTo>
                    <a:pt x="5703" y="7644"/>
                    <a:pt x="5656" y="7632"/>
                    <a:pt x="5608" y="7632"/>
                  </a:cubicBezTo>
                  <a:cubicBezTo>
                    <a:pt x="5560" y="7632"/>
                    <a:pt x="5525" y="7644"/>
                    <a:pt x="5489" y="7680"/>
                  </a:cubicBezTo>
                  <a:lnTo>
                    <a:pt x="4763" y="8406"/>
                  </a:lnTo>
                  <a:lnTo>
                    <a:pt x="3108" y="6799"/>
                  </a:lnTo>
                  <a:lnTo>
                    <a:pt x="3834" y="6072"/>
                  </a:lnTo>
                  <a:cubicBezTo>
                    <a:pt x="3894" y="6013"/>
                    <a:pt x="3894" y="5894"/>
                    <a:pt x="3834" y="5834"/>
                  </a:cubicBezTo>
                  <a:lnTo>
                    <a:pt x="3751" y="5739"/>
                  </a:lnTo>
                  <a:cubicBezTo>
                    <a:pt x="3655" y="5644"/>
                    <a:pt x="3620" y="5549"/>
                    <a:pt x="3620" y="5430"/>
                  </a:cubicBezTo>
                  <a:cubicBezTo>
                    <a:pt x="3620" y="5310"/>
                    <a:pt x="3655" y="5203"/>
                    <a:pt x="3751" y="5108"/>
                  </a:cubicBezTo>
                  <a:lnTo>
                    <a:pt x="4251" y="4608"/>
                  </a:lnTo>
                  <a:lnTo>
                    <a:pt x="5096" y="3763"/>
                  </a:lnTo>
                  <a:lnTo>
                    <a:pt x="6013" y="2846"/>
                  </a:lnTo>
                  <a:cubicBezTo>
                    <a:pt x="6025" y="2834"/>
                    <a:pt x="6037" y="2822"/>
                    <a:pt x="6049" y="2822"/>
                  </a:cubicBezTo>
                  <a:cubicBezTo>
                    <a:pt x="6106" y="2780"/>
                    <a:pt x="6170" y="2761"/>
                    <a:pt x="6233" y="2761"/>
                  </a:cubicBezTo>
                  <a:cubicBezTo>
                    <a:pt x="6314" y="2761"/>
                    <a:pt x="6393" y="2792"/>
                    <a:pt x="6453" y="2846"/>
                  </a:cubicBezTo>
                  <a:lnTo>
                    <a:pt x="6477" y="2870"/>
                  </a:lnTo>
                  <a:cubicBezTo>
                    <a:pt x="6572" y="2965"/>
                    <a:pt x="6596" y="3132"/>
                    <a:pt x="6501" y="3263"/>
                  </a:cubicBezTo>
                  <a:cubicBezTo>
                    <a:pt x="6489" y="3286"/>
                    <a:pt x="6477" y="3298"/>
                    <a:pt x="6477" y="3310"/>
                  </a:cubicBezTo>
                  <a:lnTo>
                    <a:pt x="5477" y="4310"/>
                  </a:lnTo>
                  <a:cubicBezTo>
                    <a:pt x="5418" y="4370"/>
                    <a:pt x="5418" y="4489"/>
                    <a:pt x="5477" y="4548"/>
                  </a:cubicBezTo>
                  <a:cubicBezTo>
                    <a:pt x="5501" y="4584"/>
                    <a:pt x="5549" y="4596"/>
                    <a:pt x="5596" y="4596"/>
                  </a:cubicBezTo>
                  <a:cubicBezTo>
                    <a:pt x="5644" y="4596"/>
                    <a:pt x="5679" y="4572"/>
                    <a:pt x="5715" y="4548"/>
                  </a:cubicBezTo>
                  <a:lnTo>
                    <a:pt x="6715" y="3548"/>
                  </a:lnTo>
                  <a:cubicBezTo>
                    <a:pt x="6727" y="3536"/>
                    <a:pt x="6739" y="3525"/>
                    <a:pt x="6751" y="3525"/>
                  </a:cubicBezTo>
                  <a:cubicBezTo>
                    <a:pt x="6805" y="3481"/>
                    <a:pt x="6872" y="3460"/>
                    <a:pt x="6939" y="3460"/>
                  </a:cubicBezTo>
                  <a:cubicBezTo>
                    <a:pt x="7018" y="3460"/>
                    <a:pt x="7098" y="3490"/>
                    <a:pt x="7156" y="3548"/>
                  </a:cubicBezTo>
                  <a:lnTo>
                    <a:pt x="7168" y="3560"/>
                  </a:lnTo>
                  <a:cubicBezTo>
                    <a:pt x="7275" y="3667"/>
                    <a:pt x="7287" y="3834"/>
                    <a:pt x="7203" y="3965"/>
                  </a:cubicBezTo>
                  <a:cubicBezTo>
                    <a:pt x="7192" y="3989"/>
                    <a:pt x="7192" y="4001"/>
                    <a:pt x="7168" y="4013"/>
                  </a:cubicBezTo>
                  <a:lnTo>
                    <a:pt x="6180" y="5013"/>
                  </a:lnTo>
                  <a:cubicBezTo>
                    <a:pt x="6120" y="5072"/>
                    <a:pt x="6120" y="5191"/>
                    <a:pt x="6180" y="5251"/>
                  </a:cubicBezTo>
                  <a:cubicBezTo>
                    <a:pt x="6203" y="5275"/>
                    <a:pt x="6251" y="5299"/>
                    <a:pt x="6299" y="5299"/>
                  </a:cubicBezTo>
                  <a:cubicBezTo>
                    <a:pt x="6334" y="5299"/>
                    <a:pt x="6382" y="5275"/>
                    <a:pt x="6418" y="5251"/>
                  </a:cubicBezTo>
                  <a:lnTo>
                    <a:pt x="7406" y="4251"/>
                  </a:lnTo>
                  <a:cubicBezTo>
                    <a:pt x="7430" y="4239"/>
                    <a:pt x="7442" y="4215"/>
                    <a:pt x="7454" y="4215"/>
                  </a:cubicBezTo>
                  <a:cubicBezTo>
                    <a:pt x="7506" y="4179"/>
                    <a:pt x="7569" y="4160"/>
                    <a:pt x="7633" y="4160"/>
                  </a:cubicBezTo>
                  <a:cubicBezTo>
                    <a:pt x="7715" y="4160"/>
                    <a:pt x="7798" y="4191"/>
                    <a:pt x="7858" y="4251"/>
                  </a:cubicBezTo>
                  <a:lnTo>
                    <a:pt x="7870" y="4263"/>
                  </a:lnTo>
                  <a:cubicBezTo>
                    <a:pt x="7977" y="4370"/>
                    <a:pt x="7989" y="4537"/>
                    <a:pt x="7906" y="4668"/>
                  </a:cubicBezTo>
                  <a:cubicBezTo>
                    <a:pt x="7882" y="4679"/>
                    <a:pt x="7882" y="4703"/>
                    <a:pt x="7870" y="4715"/>
                  </a:cubicBezTo>
                  <a:lnTo>
                    <a:pt x="6870" y="5715"/>
                  </a:lnTo>
                  <a:cubicBezTo>
                    <a:pt x="6811" y="5775"/>
                    <a:pt x="6811" y="5894"/>
                    <a:pt x="6870" y="5953"/>
                  </a:cubicBezTo>
                  <a:cubicBezTo>
                    <a:pt x="6906" y="5977"/>
                    <a:pt x="6953" y="5989"/>
                    <a:pt x="6989" y="5989"/>
                  </a:cubicBezTo>
                  <a:cubicBezTo>
                    <a:pt x="7037" y="5989"/>
                    <a:pt x="7084" y="5977"/>
                    <a:pt x="7108" y="5953"/>
                  </a:cubicBezTo>
                  <a:lnTo>
                    <a:pt x="8108" y="4953"/>
                  </a:lnTo>
                  <a:cubicBezTo>
                    <a:pt x="8120" y="4941"/>
                    <a:pt x="8144" y="4918"/>
                    <a:pt x="8156" y="4918"/>
                  </a:cubicBezTo>
                  <a:cubicBezTo>
                    <a:pt x="8208" y="4881"/>
                    <a:pt x="8272" y="4863"/>
                    <a:pt x="8335" y="4863"/>
                  </a:cubicBezTo>
                  <a:cubicBezTo>
                    <a:pt x="8418" y="4863"/>
                    <a:pt x="8501" y="4893"/>
                    <a:pt x="8561" y="4953"/>
                  </a:cubicBezTo>
                  <a:lnTo>
                    <a:pt x="8573" y="4965"/>
                  </a:lnTo>
                  <a:cubicBezTo>
                    <a:pt x="8680" y="5072"/>
                    <a:pt x="8692" y="5239"/>
                    <a:pt x="8597" y="5370"/>
                  </a:cubicBezTo>
                  <a:cubicBezTo>
                    <a:pt x="8585" y="5382"/>
                    <a:pt x="8573" y="5394"/>
                    <a:pt x="8573" y="5418"/>
                  </a:cubicBezTo>
                  <a:lnTo>
                    <a:pt x="6715" y="7275"/>
                  </a:lnTo>
                  <a:cubicBezTo>
                    <a:pt x="6656" y="7335"/>
                    <a:pt x="6656" y="7454"/>
                    <a:pt x="6715" y="7513"/>
                  </a:cubicBezTo>
                  <a:cubicBezTo>
                    <a:pt x="6739" y="7537"/>
                    <a:pt x="6787" y="7561"/>
                    <a:pt x="6834" y="7561"/>
                  </a:cubicBezTo>
                  <a:cubicBezTo>
                    <a:pt x="6870" y="7561"/>
                    <a:pt x="6918" y="7537"/>
                    <a:pt x="6953" y="7513"/>
                  </a:cubicBezTo>
                  <a:lnTo>
                    <a:pt x="7787" y="6680"/>
                  </a:lnTo>
                  <a:lnTo>
                    <a:pt x="7870" y="6763"/>
                  </a:lnTo>
                  <a:cubicBezTo>
                    <a:pt x="7811" y="6942"/>
                    <a:pt x="7787" y="7120"/>
                    <a:pt x="7787" y="7287"/>
                  </a:cubicBezTo>
                  <a:lnTo>
                    <a:pt x="7787" y="7299"/>
                  </a:lnTo>
                  <a:lnTo>
                    <a:pt x="7799" y="7406"/>
                  </a:lnTo>
                  <a:cubicBezTo>
                    <a:pt x="7823" y="7870"/>
                    <a:pt x="8037" y="8287"/>
                    <a:pt x="8358" y="8597"/>
                  </a:cubicBezTo>
                  <a:cubicBezTo>
                    <a:pt x="8692" y="8906"/>
                    <a:pt x="9132" y="9085"/>
                    <a:pt x="9597" y="9085"/>
                  </a:cubicBezTo>
                  <a:cubicBezTo>
                    <a:pt x="9870" y="9085"/>
                    <a:pt x="10121" y="9025"/>
                    <a:pt x="10371" y="8906"/>
                  </a:cubicBezTo>
                  <a:cubicBezTo>
                    <a:pt x="10418" y="8882"/>
                    <a:pt x="10466" y="8835"/>
                    <a:pt x="10466" y="8787"/>
                  </a:cubicBezTo>
                  <a:cubicBezTo>
                    <a:pt x="10478" y="8728"/>
                    <a:pt x="10442" y="8692"/>
                    <a:pt x="10418" y="8644"/>
                  </a:cubicBezTo>
                  <a:lnTo>
                    <a:pt x="9335" y="7537"/>
                  </a:lnTo>
                  <a:cubicBezTo>
                    <a:pt x="9287" y="7501"/>
                    <a:pt x="9251" y="7454"/>
                    <a:pt x="9251" y="7406"/>
                  </a:cubicBezTo>
                  <a:cubicBezTo>
                    <a:pt x="9192" y="7263"/>
                    <a:pt x="9239" y="7108"/>
                    <a:pt x="9347" y="7001"/>
                  </a:cubicBezTo>
                  <a:cubicBezTo>
                    <a:pt x="9418" y="6930"/>
                    <a:pt x="9513" y="6882"/>
                    <a:pt x="9609" y="6882"/>
                  </a:cubicBezTo>
                  <a:cubicBezTo>
                    <a:pt x="9656" y="6882"/>
                    <a:pt x="9704" y="6906"/>
                    <a:pt x="9751" y="6918"/>
                  </a:cubicBezTo>
                  <a:cubicBezTo>
                    <a:pt x="9811" y="6942"/>
                    <a:pt x="9847" y="6965"/>
                    <a:pt x="9882" y="7001"/>
                  </a:cubicBezTo>
                  <a:lnTo>
                    <a:pt x="10966" y="8097"/>
                  </a:lnTo>
                  <a:cubicBezTo>
                    <a:pt x="11000" y="8122"/>
                    <a:pt x="11034" y="8142"/>
                    <a:pt x="11073" y="8142"/>
                  </a:cubicBezTo>
                  <a:cubicBezTo>
                    <a:pt x="11088" y="8142"/>
                    <a:pt x="11104" y="8139"/>
                    <a:pt x="11121" y="8132"/>
                  </a:cubicBezTo>
                  <a:cubicBezTo>
                    <a:pt x="11180" y="8120"/>
                    <a:pt x="11216" y="8097"/>
                    <a:pt x="11240" y="8049"/>
                  </a:cubicBezTo>
                  <a:cubicBezTo>
                    <a:pt x="11359" y="7799"/>
                    <a:pt x="11418" y="7537"/>
                    <a:pt x="11418" y="7275"/>
                  </a:cubicBezTo>
                  <a:cubicBezTo>
                    <a:pt x="11418" y="6858"/>
                    <a:pt x="11252" y="6430"/>
                    <a:pt x="10918" y="6084"/>
                  </a:cubicBezTo>
                  <a:cubicBezTo>
                    <a:pt x="10609" y="5751"/>
                    <a:pt x="10180" y="5549"/>
                    <a:pt x="9728" y="5513"/>
                  </a:cubicBezTo>
                  <a:lnTo>
                    <a:pt x="9632" y="5501"/>
                  </a:lnTo>
                  <a:lnTo>
                    <a:pt x="9609" y="5501"/>
                  </a:lnTo>
                  <a:cubicBezTo>
                    <a:pt x="9454" y="5501"/>
                    <a:pt x="9275" y="5537"/>
                    <a:pt x="9097" y="5596"/>
                  </a:cubicBezTo>
                  <a:lnTo>
                    <a:pt x="8954" y="5453"/>
                  </a:lnTo>
                  <a:cubicBezTo>
                    <a:pt x="9049" y="5215"/>
                    <a:pt x="9001" y="4953"/>
                    <a:pt x="8811" y="4763"/>
                  </a:cubicBezTo>
                  <a:lnTo>
                    <a:pt x="8799" y="4739"/>
                  </a:lnTo>
                  <a:cubicBezTo>
                    <a:pt x="8656" y="4608"/>
                    <a:pt x="8477" y="4548"/>
                    <a:pt x="8299" y="4548"/>
                  </a:cubicBezTo>
                  <a:cubicBezTo>
                    <a:pt x="8323" y="4370"/>
                    <a:pt x="8239" y="4191"/>
                    <a:pt x="8108" y="4060"/>
                  </a:cubicBezTo>
                  <a:lnTo>
                    <a:pt x="8096" y="4048"/>
                  </a:lnTo>
                  <a:cubicBezTo>
                    <a:pt x="7965" y="3906"/>
                    <a:pt x="7775" y="3846"/>
                    <a:pt x="7596" y="3846"/>
                  </a:cubicBezTo>
                  <a:cubicBezTo>
                    <a:pt x="7620" y="3667"/>
                    <a:pt x="7537" y="3489"/>
                    <a:pt x="7406" y="3358"/>
                  </a:cubicBezTo>
                  <a:lnTo>
                    <a:pt x="7394" y="3346"/>
                  </a:lnTo>
                  <a:cubicBezTo>
                    <a:pt x="7263" y="3215"/>
                    <a:pt x="7084" y="3155"/>
                    <a:pt x="6906" y="3155"/>
                  </a:cubicBezTo>
                  <a:cubicBezTo>
                    <a:pt x="6918" y="2977"/>
                    <a:pt x="6846" y="2798"/>
                    <a:pt x="6703" y="2655"/>
                  </a:cubicBezTo>
                  <a:lnTo>
                    <a:pt x="6692" y="2643"/>
                  </a:lnTo>
                  <a:cubicBezTo>
                    <a:pt x="6565" y="2516"/>
                    <a:pt x="6400" y="2453"/>
                    <a:pt x="6235" y="2453"/>
                  </a:cubicBezTo>
                  <a:cubicBezTo>
                    <a:pt x="6152" y="2453"/>
                    <a:pt x="6068" y="2469"/>
                    <a:pt x="5989" y="2501"/>
                  </a:cubicBezTo>
                  <a:lnTo>
                    <a:pt x="5858" y="2358"/>
                  </a:lnTo>
                  <a:cubicBezTo>
                    <a:pt x="5918" y="2179"/>
                    <a:pt x="5953" y="2001"/>
                    <a:pt x="5953" y="1846"/>
                  </a:cubicBezTo>
                  <a:lnTo>
                    <a:pt x="5953" y="1822"/>
                  </a:lnTo>
                  <a:lnTo>
                    <a:pt x="5930" y="1727"/>
                  </a:lnTo>
                  <a:cubicBezTo>
                    <a:pt x="5918" y="1465"/>
                    <a:pt x="5846" y="1215"/>
                    <a:pt x="5727" y="988"/>
                  </a:cubicBezTo>
                  <a:cubicBezTo>
                    <a:pt x="5693" y="937"/>
                    <a:pt x="5628" y="898"/>
                    <a:pt x="5567" y="898"/>
                  </a:cubicBezTo>
                  <a:cubicBezTo>
                    <a:pt x="5544" y="898"/>
                    <a:pt x="5521" y="904"/>
                    <a:pt x="5501" y="917"/>
                  </a:cubicBezTo>
                  <a:cubicBezTo>
                    <a:pt x="5429" y="965"/>
                    <a:pt x="5382" y="1072"/>
                    <a:pt x="5429" y="1143"/>
                  </a:cubicBezTo>
                  <a:cubicBezTo>
                    <a:pt x="5537" y="1334"/>
                    <a:pt x="5596" y="1524"/>
                    <a:pt x="5608" y="1739"/>
                  </a:cubicBezTo>
                  <a:lnTo>
                    <a:pt x="5620" y="1846"/>
                  </a:lnTo>
                  <a:cubicBezTo>
                    <a:pt x="5620" y="2001"/>
                    <a:pt x="5596" y="2167"/>
                    <a:pt x="5513" y="2346"/>
                  </a:cubicBezTo>
                  <a:cubicBezTo>
                    <a:pt x="5489" y="2405"/>
                    <a:pt x="5513" y="2477"/>
                    <a:pt x="5560" y="2524"/>
                  </a:cubicBezTo>
                  <a:lnTo>
                    <a:pt x="5727" y="2691"/>
                  </a:lnTo>
                  <a:lnTo>
                    <a:pt x="5001" y="3417"/>
                  </a:lnTo>
                  <a:lnTo>
                    <a:pt x="4834" y="3251"/>
                  </a:lnTo>
                  <a:cubicBezTo>
                    <a:pt x="4800" y="3225"/>
                    <a:pt x="4753" y="3205"/>
                    <a:pt x="4707" y="3205"/>
                  </a:cubicBezTo>
                  <a:cubicBezTo>
                    <a:pt x="4690" y="3205"/>
                    <a:pt x="4672" y="3208"/>
                    <a:pt x="4656" y="3215"/>
                  </a:cubicBezTo>
                  <a:cubicBezTo>
                    <a:pt x="4477" y="3274"/>
                    <a:pt x="4310" y="3298"/>
                    <a:pt x="4155" y="3298"/>
                  </a:cubicBezTo>
                  <a:lnTo>
                    <a:pt x="4048" y="3286"/>
                  </a:lnTo>
                  <a:cubicBezTo>
                    <a:pt x="3274" y="3227"/>
                    <a:pt x="2679" y="2584"/>
                    <a:pt x="2679" y="1822"/>
                  </a:cubicBezTo>
                  <a:cubicBezTo>
                    <a:pt x="2679" y="1691"/>
                    <a:pt x="2691" y="1560"/>
                    <a:pt x="2739" y="1429"/>
                  </a:cubicBezTo>
                  <a:lnTo>
                    <a:pt x="3644" y="2334"/>
                  </a:lnTo>
                  <a:cubicBezTo>
                    <a:pt x="3703" y="2405"/>
                    <a:pt x="3798" y="2453"/>
                    <a:pt x="3894" y="2501"/>
                  </a:cubicBezTo>
                  <a:cubicBezTo>
                    <a:pt x="3989" y="2524"/>
                    <a:pt x="4060" y="2536"/>
                    <a:pt x="4155" y="2536"/>
                  </a:cubicBezTo>
                  <a:cubicBezTo>
                    <a:pt x="4346" y="2536"/>
                    <a:pt x="4525" y="2465"/>
                    <a:pt x="4656" y="2334"/>
                  </a:cubicBezTo>
                  <a:cubicBezTo>
                    <a:pt x="4846" y="2143"/>
                    <a:pt x="4929" y="1846"/>
                    <a:pt x="4822" y="1572"/>
                  </a:cubicBezTo>
                  <a:lnTo>
                    <a:pt x="4822" y="1560"/>
                  </a:lnTo>
                  <a:cubicBezTo>
                    <a:pt x="4787" y="1489"/>
                    <a:pt x="4751" y="1393"/>
                    <a:pt x="4656" y="1310"/>
                  </a:cubicBezTo>
                  <a:lnTo>
                    <a:pt x="3751" y="393"/>
                  </a:lnTo>
                  <a:cubicBezTo>
                    <a:pt x="3882" y="357"/>
                    <a:pt x="4013" y="334"/>
                    <a:pt x="4144" y="334"/>
                  </a:cubicBezTo>
                  <a:cubicBezTo>
                    <a:pt x="4489" y="334"/>
                    <a:pt x="4798" y="441"/>
                    <a:pt x="5060" y="655"/>
                  </a:cubicBezTo>
                  <a:cubicBezTo>
                    <a:pt x="5088" y="678"/>
                    <a:pt x="5121" y="689"/>
                    <a:pt x="5155" y="689"/>
                  </a:cubicBezTo>
                  <a:cubicBezTo>
                    <a:pt x="5208" y="689"/>
                    <a:pt x="5262" y="663"/>
                    <a:pt x="5298" y="619"/>
                  </a:cubicBezTo>
                  <a:cubicBezTo>
                    <a:pt x="5358" y="548"/>
                    <a:pt x="5346" y="441"/>
                    <a:pt x="5263" y="381"/>
                  </a:cubicBezTo>
                  <a:cubicBezTo>
                    <a:pt x="4941" y="131"/>
                    <a:pt x="4548" y="0"/>
                    <a:pt x="415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977911-7F7C-4C02-8DAB-520BEBEB2B06}"/>
              </a:ext>
            </a:extLst>
          </p:cNvPr>
          <p:cNvGrpSpPr/>
          <p:nvPr/>
        </p:nvGrpSpPr>
        <p:grpSpPr>
          <a:xfrm>
            <a:off x="3702745" y="2353020"/>
            <a:ext cx="2625333" cy="1153484"/>
            <a:chOff x="4758906" y="1923885"/>
            <a:chExt cx="2625333" cy="1153484"/>
          </a:xfrm>
        </p:grpSpPr>
        <p:pic>
          <p:nvPicPr>
            <p:cNvPr id="39" name="Google Shape;696;p55">
              <a:extLst>
                <a:ext uri="{FF2B5EF4-FFF2-40B4-BE49-F238E27FC236}">
                  <a16:creationId xmlns:a16="http://schemas.microsoft.com/office/drawing/2014/main" id="{645F1D28-3A50-4658-86D1-B7B5208B85CD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4758906" y="1923885"/>
              <a:ext cx="2598041" cy="115348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" name="Google Shape;698;p55">
              <a:extLst>
                <a:ext uri="{FF2B5EF4-FFF2-40B4-BE49-F238E27FC236}">
                  <a16:creationId xmlns:a16="http://schemas.microsoft.com/office/drawing/2014/main" id="{0B2FE8A1-6FAF-44FF-8CE8-814605F0C282}"/>
                </a:ext>
              </a:extLst>
            </p:cNvPr>
            <p:cNvSpPr txBox="1">
              <a:spLocks/>
            </p:cNvSpPr>
            <p:nvPr/>
          </p:nvSpPr>
          <p:spPr>
            <a:xfrm>
              <a:off x="5838339" y="2272248"/>
              <a:ext cx="1545900" cy="33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Varela Round"/>
                <a:buNone/>
                <a:defRPr sz="2800" b="0" i="0" u="none" strike="noStrike" cap="none">
                  <a:solidFill>
                    <a:schemeClr val="lt1"/>
                  </a:solidFill>
                  <a:latin typeface="Varela Round"/>
                  <a:ea typeface="Varela Round"/>
                  <a:cs typeface="Varela Round"/>
                  <a:sym typeface="Varela Roun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Righteous"/>
                <a:buNone/>
                <a:defRPr sz="2800" b="0" i="0" u="none" strike="noStrike" cap="none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defRPr>
              </a:lvl9pPr>
            </a:lstStyle>
            <a:p>
              <a:pPr algn="l"/>
              <a:r>
                <a:rPr lang="en-US" sz="1800" dirty="0">
                  <a:latin typeface="Varela Round" panose="020B0600000101010101" charset="-79"/>
                  <a:ea typeface="나눔바른펜OTF" panose="020B0503000000000000" pitchFamily="34" charset="-127"/>
                  <a:cs typeface="Varela Round" panose="020B0600000101010101" charset="-79"/>
                </a:rPr>
                <a:t>tokenize</a:t>
              </a:r>
            </a:p>
          </p:txBody>
        </p:sp>
        <p:grpSp>
          <p:nvGrpSpPr>
            <p:cNvPr id="67" name="Google Shape;12140;p81">
              <a:extLst>
                <a:ext uri="{FF2B5EF4-FFF2-40B4-BE49-F238E27FC236}">
                  <a16:creationId xmlns:a16="http://schemas.microsoft.com/office/drawing/2014/main" id="{DF08162F-AD7C-47EA-BB62-3F0CBF1B6775}"/>
                </a:ext>
              </a:extLst>
            </p:cNvPr>
            <p:cNvGrpSpPr/>
            <p:nvPr/>
          </p:nvGrpSpPr>
          <p:grpSpPr>
            <a:xfrm>
              <a:off x="5195117" y="2324904"/>
              <a:ext cx="306759" cy="351445"/>
              <a:chOff x="859262" y="3353920"/>
              <a:chExt cx="306759" cy="351445"/>
            </a:xfrm>
            <a:solidFill>
              <a:schemeClr val="bg1"/>
            </a:solidFill>
          </p:grpSpPr>
          <p:sp>
            <p:nvSpPr>
              <p:cNvPr id="68" name="Google Shape;12141;p81">
                <a:extLst>
                  <a:ext uri="{FF2B5EF4-FFF2-40B4-BE49-F238E27FC236}">
                    <a16:creationId xmlns:a16="http://schemas.microsoft.com/office/drawing/2014/main" id="{F5655FA4-4126-4A4B-8326-F47927D07025}"/>
                  </a:ext>
                </a:extLst>
              </p:cNvPr>
              <p:cNvSpPr/>
              <p:nvPr/>
            </p:nvSpPr>
            <p:spPr>
              <a:xfrm>
                <a:off x="859262" y="3415718"/>
                <a:ext cx="132563" cy="205937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6475" extrusionOk="0">
                    <a:moveTo>
                      <a:pt x="1444" y="0"/>
                    </a:moveTo>
                    <a:cubicBezTo>
                      <a:pt x="1418" y="0"/>
                      <a:pt x="1392" y="7"/>
                      <a:pt x="1369" y="22"/>
                    </a:cubicBezTo>
                    <a:lnTo>
                      <a:pt x="262" y="665"/>
                    </a:lnTo>
                    <a:cubicBezTo>
                      <a:pt x="0" y="808"/>
                      <a:pt x="0" y="1200"/>
                      <a:pt x="262" y="1367"/>
                    </a:cubicBezTo>
                    <a:lnTo>
                      <a:pt x="1143" y="1867"/>
                    </a:lnTo>
                    <a:lnTo>
                      <a:pt x="429" y="2284"/>
                    </a:lnTo>
                    <a:cubicBezTo>
                      <a:pt x="83" y="2474"/>
                      <a:pt x="83" y="2974"/>
                      <a:pt x="429" y="3165"/>
                    </a:cubicBezTo>
                    <a:lnTo>
                      <a:pt x="1167" y="3594"/>
                    </a:lnTo>
                    <a:lnTo>
                      <a:pt x="417" y="4022"/>
                    </a:lnTo>
                    <a:cubicBezTo>
                      <a:pt x="71" y="4225"/>
                      <a:pt x="71" y="4713"/>
                      <a:pt x="417" y="4903"/>
                    </a:cubicBezTo>
                    <a:lnTo>
                      <a:pt x="1155" y="5332"/>
                    </a:lnTo>
                    <a:lnTo>
                      <a:pt x="917" y="5463"/>
                    </a:lnTo>
                    <a:cubicBezTo>
                      <a:pt x="774" y="5558"/>
                      <a:pt x="833" y="5784"/>
                      <a:pt x="1012" y="5784"/>
                    </a:cubicBezTo>
                    <a:cubicBezTo>
                      <a:pt x="1084" y="5784"/>
                      <a:pt x="1095" y="5749"/>
                      <a:pt x="1488" y="5522"/>
                    </a:cubicBezTo>
                    <a:lnTo>
                      <a:pt x="3119" y="6463"/>
                    </a:lnTo>
                    <a:cubicBezTo>
                      <a:pt x="3155" y="6475"/>
                      <a:pt x="3179" y="6475"/>
                      <a:pt x="3191" y="6475"/>
                    </a:cubicBezTo>
                    <a:cubicBezTo>
                      <a:pt x="3250" y="6475"/>
                      <a:pt x="3310" y="6451"/>
                      <a:pt x="3346" y="6392"/>
                    </a:cubicBezTo>
                    <a:cubicBezTo>
                      <a:pt x="3393" y="6320"/>
                      <a:pt x="3358" y="6213"/>
                      <a:pt x="3286" y="6165"/>
                    </a:cubicBezTo>
                    <a:cubicBezTo>
                      <a:pt x="2643" y="5796"/>
                      <a:pt x="1226" y="4987"/>
                      <a:pt x="560" y="4618"/>
                    </a:cubicBezTo>
                    <a:cubicBezTo>
                      <a:pt x="441" y="4546"/>
                      <a:pt x="441" y="4368"/>
                      <a:pt x="560" y="4308"/>
                    </a:cubicBezTo>
                    <a:lnTo>
                      <a:pt x="1476" y="3772"/>
                    </a:lnTo>
                    <a:cubicBezTo>
                      <a:pt x="1498" y="3782"/>
                      <a:pt x="1520" y="3786"/>
                      <a:pt x="1541" y="3786"/>
                    </a:cubicBezTo>
                    <a:cubicBezTo>
                      <a:pt x="1627" y="3786"/>
                      <a:pt x="1705" y="3717"/>
                      <a:pt x="1715" y="3641"/>
                    </a:cubicBezTo>
                    <a:cubicBezTo>
                      <a:pt x="1715" y="3582"/>
                      <a:pt x="1691" y="3522"/>
                      <a:pt x="1631" y="3486"/>
                    </a:cubicBezTo>
                    <a:lnTo>
                      <a:pt x="1476" y="3403"/>
                    </a:lnTo>
                    <a:lnTo>
                      <a:pt x="560" y="2879"/>
                    </a:lnTo>
                    <a:cubicBezTo>
                      <a:pt x="441" y="2808"/>
                      <a:pt x="441" y="2629"/>
                      <a:pt x="560" y="2570"/>
                    </a:cubicBezTo>
                    <a:lnTo>
                      <a:pt x="1441" y="2058"/>
                    </a:lnTo>
                    <a:lnTo>
                      <a:pt x="3870" y="3439"/>
                    </a:lnTo>
                    <a:cubicBezTo>
                      <a:pt x="3893" y="3463"/>
                      <a:pt x="3929" y="3463"/>
                      <a:pt x="3941" y="3463"/>
                    </a:cubicBezTo>
                    <a:cubicBezTo>
                      <a:pt x="4001" y="3463"/>
                      <a:pt x="4060" y="3427"/>
                      <a:pt x="4084" y="3367"/>
                    </a:cubicBezTo>
                    <a:cubicBezTo>
                      <a:pt x="4167" y="3296"/>
                      <a:pt x="4132" y="3189"/>
                      <a:pt x="4060" y="3153"/>
                    </a:cubicBezTo>
                    <a:cubicBezTo>
                      <a:pt x="1262" y="1558"/>
                      <a:pt x="3215" y="2653"/>
                      <a:pt x="429" y="1069"/>
                    </a:cubicBezTo>
                    <a:cubicBezTo>
                      <a:pt x="381" y="1034"/>
                      <a:pt x="381" y="962"/>
                      <a:pt x="429" y="950"/>
                    </a:cubicBezTo>
                    <a:lnTo>
                      <a:pt x="1524" y="307"/>
                    </a:lnTo>
                    <a:cubicBezTo>
                      <a:pt x="1607" y="260"/>
                      <a:pt x="1631" y="153"/>
                      <a:pt x="1584" y="81"/>
                    </a:cubicBezTo>
                    <a:cubicBezTo>
                      <a:pt x="1559" y="32"/>
                      <a:pt x="1501" y="0"/>
                      <a:pt x="14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2142;p81">
                <a:extLst>
                  <a:ext uri="{FF2B5EF4-FFF2-40B4-BE49-F238E27FC236}">
                    <a16:creationId xmlns:a16="http://schemas.microsoft.com/office/drawing/2014/main" id="{1E5FCFC4-0577-466F-89BE-5BA5D734E8D1}"/>
                  </a:ext>
                </a:extLst>
              </p:cNvPr>
              <p:cNvSpPr/>
              <p:nvPr/>
            </p:nvSpPr>
            <p:spPr>
              <a:xfrm>
                <a:off x="916415" y="3353920"/>
                <a:ext cx="178013" cy="62147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1954" extrusionOk="0">
                    <a:moveTo>
                      <a:pt x="3061" y="0"/>
                    </a:moveTo>
                    <a:cubicBezTo>
                      <a:pt x="2891" y="0"/>
                      <a:pt x="2929" y="33"/>
                      <a:pt x="144" y="1631"/>
                    </a:cubicBezTo>
                    <a:cubicBezTo>
                      <a:pt x="1" y="1727"/>
                      <a:pt x="60" y="1953"/>
                      <a:pt x="239" y="1953"/>
                    </a:cubicBezTo>
                    <a:cubicBezTo>
                      <a:pt x="245" y="1953"/>
                      <a:pt x="249" y="1953"/>
                      <a:pt x="254" y="1953"/>
                    </a:cubicBezTo>
                    <a:cubicBezTo>
                      <a:pt x="317" y="1953"/>
                      <a:pt x="372" y="1901"/>
                      <a:pt x="3049" y="357"/>
                    </a:cubicBezTo>
                    <a:cubicBezTo>
                      <a:pt x="3060" y="350"/>
                      <a:pt x="3067" y="344"/>
                      <a:pt x="3080" y="344"/>
                    </a:cubicBezTo>
                    <a:cubicBezTo>
                      <a:pt x="3151" y="344"/>
                      <a:pt x="3392" y="523"/>
                      <a:pt x="5347" y="1631"/>
                    </a:cubicBezTo>
                    <a:cubicBezTo>
                      <a:pt x="5372" y="1648"/>
                      <a:pt x="5402" y="1656"/>
                      <a:pt x="5431" y="1656"/>
                    </a:cubicBezTo>
                    <a:cubicBezTo>
                      <a:pt x="5485" y="1656"/>
                      <a:pt x="5538" y="1630"/>
                      <a:pt x="5561" y="1584"/>
                    </a:cubicBezTo>
                    <a:cubicBezTo>
                      <a:pt x="5597" y="1488"/>
                      <a:pt x="5561" y="1381"/>
                      <a:pt x="5490" y="1334"/>
                    </a:cubicBezTo>
                    <a:cubicBezTo>
                      <a:pt x="3216" y="48"/>
                      <a:pt x="3263" y="0"/>
                      <a:pt x="3085" y="0"/>
                    </a:cubicBezTo>
                    <a:cubicBezTo>
                      <a:pt x="3076" y="0"/>
                      <a:pt x="3069" y="0"/>
                      <a:pt x="30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2143;p81">
                <a:extLst>
                  <a:ext uri="{FF2B5EF4-FFF2-40B4-BE49-F238E27FC236}">
                    <a16:creationId xmlns:a16="http://schemas.microsoft.com/office/drawing/2014/main" id="{D010C426-B2C6-4794-954C-C4F6FC43A535}"/>
                  </a:ext>
                </a:extLst>
              </p:cNvPr>
              <p:cNvSpPr/>
              <p:nvPr/>
            </p:nvSpPr>
            <p:spPr>
              <a:xfrm>
                <a:off x="920582" y="3405858"/>
                <a:ext cx="245439" cy="243817"/>
              </a:xfrm>
              <a:custGeom>
                <a:avLst/>
                <a:gdLst/>
                <a:ahLst/>
                <a:cxnLst/>
                <a:rect l="l" t="t" r="r" b="b"/>
                <a:pathLst>
                  <a:path w="7717" h="7666" extrusionOk="0">
                    <a:moveTo>
                      <a:pt x="6359" y="844"/>
                    </a:moveTo>
                    <a:lnTo>
                      <a:pt x="6359" y="1808"/>
                    </a:lnTo>
                    <a:lnTo>
                      <a:pt x="5359" y="1332"/>
                    </a:lnTo>
                    <a:lnTo>
                      <a:pt x="6359" y="844"/>
                    </a:lnTo>
                    <a:close/>
                    <a:moveTo>
                      <a:pt x="5820" y="0"/>
                    </a:moveTo>
                    <a:cubicBezTo>
                      <a:pt x="5762" y="0"/>
                      <a:pt x="5701" y="33"/>
                      <a:pt x="5668" y="82"/>
                    </a:cubicBezTo>
                    <a:cubicBezTo>
                      <a:pt x="5621" y="153"/>
                      <a:pt x="5656" y="260"/>
                      <a:pt x="5728" y="308"/>
                    </a:cubicBezTo>
                    <a:lnTo>
                      <a:pt x="6144" y="546"/>
                    </a:lnTo>
                    <a:lnTo>
                      <a:pt x="4882" y="1153"/>
                    </a:lnTo>
                    <a:cubicBezTo>
                      <a:pt x="4823" y="1177"/>
                      <a:pt x="4799" y="1237"/>
                      <a:pt x="4799" y="1296"/>
                    </a:cubicBezTo>
                    <a:cubicBezTo>
                      <a:pt x="4799" y="1356"/>
                      <a:pt x="4823" y="1415"/>
                      <a:pt x="4882" y="1451"/>
                    </a:cubicBezTo>
                    <a:lnTo>
                      <a:pt x="6144" y="2058"/>
                    </a:lnTo>
                    <a:cubicBezTo>
                      <a:pt x="5656" y="2344"/>
                      <a:pt x="3204" y="3737"/>
                      <a:pt x="2954" y="3892"/>
                    </a:cubicBezTo>
                    <a:cubicBezTo>
                      <a:pt x="2942" y="3898"/>
                      <a:pt x="2930" y="3901"/>
                      <a:pt x="2916" y="3901"/>
                    </a:cubicBezTo>
                    <a:cubicBezTo>
                      <a:pt x="2903" y="3901"/>
                      <a:pt x="2888" y="3898"/>
                      <a:pt x="2870" y="3892"/>
                    </a:cubicBezTo>
                    <a:lnTo>
                      <a:pt x="2668" y="3773"/>
                    </a:lnTo>
                    <a:cubicBezTo>
                      <a:pt x="2645" y="3758"/>
                      <a:pt x="2619" y="3751"/>
                      <a:pt x="2593" y="3751"/>
                    </a:cubicBezTo>
                    <a:cubicBezTo>
                      <a:pt x="2535" y="3751"/>
                      <a:pt x="2474" y="3783"/>
                      <a:pt x="2442" y="3832"/>
                    </a:cubicBezTo>
                    <a:cubicBezTo>
                      <a:pt x="2394" y="3904"/>
                      <a:pt x="2430" y="4011"/>
                      <a:pt x="2501" y="4058"/>
                    </a:cubicBezTo>
                    <a:lnTo>
                      <a:pt x="2715" y="4177"/>
                    </a:lnTo>
                    <a:cubicBezTo>
                      <a:pt x="2775" y="4201"/>
                      <a:pt x="2846" y="4237"/>
                      <a:pt x="2906" y="4237"/>
                    </a:cubicBezTo>
                    <a:cubicBezTo>
                      <a:pt x="2977" y="4237"/>
                      <a:pt x="3037" y="4213"/>
                      <a:pt x="3096" y="4177"/>
                    </a:cubicBezTo>
                    <a:lnTo>
                      <a:pt x="6299" y="2344"/>
                    </a:lnTo>
                    <a:lnTo>
                      <a:pt x="7180" y="2844"/>
                    </a:lnTo>
                    <a:cubicBezTo>
                      <a:pt x="7299" y="2927"/>
                      <a:pt x="7299" y="3106"/>
                      <a:pt x="7180" y="3165"/>
                    </a:cubicBezTo>
                    <a:cubicBezTo>
                      <a:pt x="4823" y="4499"/>
                      <a:pt x="5823" y="3939"/>
                      <a:pt x="2989" y="5559"/>
                    </a:cubicBezTo>
                    <a:cubicBezTo>
                      <a:pt x="2960" y="5570"/>
                      <a:pt x="2930" y="5576"/>
                      <a:pt x="2900" y="5576"/>
                    </a:cubicBezTo>
                    <a:cubicBezTo>
                      <a:pt x="2870" y="5576"/>
                      <a:pt x="2840" y="5570"/>
                      <a:pt x="2811" y="5559"/>
                    </a:cubicBezTo>
                    <a:lnTo>
                      <a:pt x="275" y="4094"/>
                    </a:lnTo>
                    <a:cubicBezTo>
                      <a:pt x="249" y="4083"/>
                      <a:pt x="222" y="4078"/>
                      <a:pt x="196" y="4078"/>
                    </a:cubicBezTo>
                    <a:cubicBezTo>
                      <a:pt x="137" y="4078"/>
                      <a:pt x="81" y="4104"/>
                      <a:pt x="48" y="4154"/>
                    </a:cubicBezTo>
                    <a:cubicBezTo>
                      <a:pt x="1" y="4237"/>
                      <a:pt x="37" y="4332"/>
                      <a:pt x="108" y="4380"/>
                    </a:cubicBezTo>
                    <a:lnTo>
                      <a:pt x="2656" y="5844"/>
                    </a:lnTo>
                    <a:cubicBezTo>
                      <a:pt x="2727" y="5880"/>
                      <a:pt x="2811" y="5916"/>
                      <a:pt x="2906" y="5916"/>
                    </a:cubicBezTo>
                    <a:cubicBezTo>
                      <a:pt x="2989" y="5916"/>
                      <a:pt x="3085" y="5880"/>
                      <a:pt x="3156" y="5844"/>
                    </a:cubicBezTo>
                    <a:lnTo>
                      <a:pt x="6264" y="4070"/>
                    </a:lnTo>
                    <a:lnTo>
                      <a:pt x="7192" y="4606"/>
                    </a:lnTo>
                    <a:cubicBezTo>
                      <a:pt x="7311" y="4678"/>
                      <a:pt x="7311" y="4856"/>
                      <a:pt x="7192" y="4916"/>
                    </a:cubicBezTo>
                    <a:cubicBezTo>
                      <a:pt x="7097" y="4963"/>
                      <a:pt x="7121" y="4963"/>
                      <a:pt x="3013" y="7309"/>
                    </a:cubicBezTo>
                    <a:cubicBezTo>
                      <a:pt x="2983" y="7327"/>
                      <a:pt x="2954" y="7336"/>
                      <a:pt x="2924" y="7336"/>
                    </a:cubicBezTo>
                    <a:cubicBezTo>
                      <a:pt x="2894" y="7336"/>
                      <a:pt x="2864" y="7327"/>
                      <a:pt x="2835" y="7309"/>
                    </a:cubicBezTo>
                    <a:lnTo>
                      <a:pt x="1942" y="6797"/>
                    </a:lnTo>
                    <a:cubicBezTo>
                      <a:pt x="1913" y="6780"/>
                      <a:pt x="1883" y="6773"/>
                      <a:pt x="1854" y="6773"/>
                    </a:cubicBezTo>
                    <a:cubicBezTo>
                      <a:pt x="1798" y="6773"/>
                      <a:pt x="1747" y="6802"/>
                      <a:pt x="1715" y="6856"/>
                    </a:cubicBezTo>
                    <a:cubicBezTo>
                      <a:pt x="1668" y="6928"/>
                      <a:pt x="1703" y="7035"/>
                      <a:pt x="1775" y="7071"/>
                    </a:cubicBezTo>
                    <a:lnTo>
                      <a:pt x="2668" y="7595"/>
                    </a:lnTo>
                    <a:cubicBezTo>
                      <a:pt x="2739" y="7642"/>
                      <a:pt x="2835" y="7666"/>
                      <a:pt x="2918" y="7666"/>
                    </a:cubicBezTo>
                    <a:cubicBezTo>
                      <a:pt x="3013" y="7666"/>
                      <a:pt x="3096" y="7642"/>
                      <a:pt x="3168" y="7595"/>
                    </a:cubicBezTo>
                    <a:lnTo>
                      <a:pt x="6287" y="5821"/>
                    </a:lnTo>
                    <a:lnTo>
                      <a:pt x="7204" y="6356"/>
                    </a:lnTo>
                    <a:cubicBezTo>
                      <a:pt x="7323" y="6440"/>
                      <a:pt x="7323" y="6618"/>
                      <a:pt x="7204" y="6678"/>
                    </a:cubicBezTo>
                    <a:lnTo>
                      <a:pt x="6430" y="7118"/>
                    </a:lnTo>
                    <a:cubicBezTo>
                      <a:pt x="6287" y="7214"/>
                      <a:pt x="6347" y="7428"/>
                      <a:pt x="6502" y="7428"/>
                    </a:cubicBezTo>
                    <a:cubicBezTo>
                      <a:pt x="6585" y="7428"/>
                      <a:pt x="6549" y="7416"/>
                      <a:pt x="7359" y="6975"/>
                    </a:cubicBezTo>
                    <a:cubicBezTo>
                      <a:pt x="7716" y="6761"/>
                      <a:pt x="7716" y="6273"/>
                      <a:pt x="7383" y="6082"/>
                    </a:cubicBezTo>
                    <a:lnTo>
                      <a:pt x="6621" y="5642"/>
                    </a:lnTo>
                    <a:lnTo>
                      <a:pt x="7371" y="5213"/>
                    </a:lnTo>
                    <a:cubicBezTo>
                      <a:pt x="7538" y="5130"/>
                      <a:pt x="7621" y="4963"/>
                      <a:pt x="7621" y="4773"/>
                    </a:cubicBezTo>
                    <a:cubicBezTo>
                      <a:pt x="7621" y="4594"/>
                      <a:pt x="7538" y="4427"/>
                      <a:pt x="7371" y="4320"/>
                    </a:cubicBezTo>
                    <a:lnTo>
                      <a:pt x="6609" y="3892"/>
                    </a:lnTo>
                    <a:lnTo>
                      <a:pt x="7359" y="3463"/>
                    </a:lnTo>
                    <a:cubicBezTo>
                      <a:pt x="7514" y="3368"/>
                      <a:pt x="7609" y="3201"/>
                      <a:pt x="7609" y="3011"/>
                    </a:cubicBezTo>
                    <a:cubicBezTo>
                      <a:pt x="7609" y="2832"/>
                      <a:pt x="7514" y="2665"/>
                      <a:pt x="7359" y="2570"/>
                    </a:cubicBezTo>
                    <a:lnTo>
                      <a:pt x="6668" y="2165"/>
                    </a:lnTo>
                    <a:cubicBezTo>
                      <a:pt x="6668" y="427"/>
                      <a:pt x="6680" y="510"/>
                      <a:pt x="6621" y="451"/>
                    </a:cubicBezTo>
                    <a:cubicBezTo>
                      <a:pt x="6597" y="403"/>
                      <a:pt x="6609" y="439"/>
                      <a:pt x="5894" y="22"/>
                    </a:cubicBezTo>
                    <a:cubicBezTo>
                      <a:pt x="5872" y="7"/>
                      <a:pt x="5846" y="0"/>
                      <a:pt x="58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2144;p81">
                <a:extLst>
                  <a:ext uri="{FF2B5EF4-FFF2-40B4-BE49-F238E27FC236}">
                    <a16:creationId xmlns:a16="http://schemas.microsoft.com/office/drawing/2014/main" id="{5F4969C2-EDB7-47FF-9D4D-AF9292808177}"/>
                  </a:ext>
                </a:extLst>
              </p:cNvPr>
              <p:cNvSpPr/>
              <p:nvPr/>
            </p:nvSpPr>
            <p:spPr>
              <a:xfrm>
                <a:off x="986100" y="3642074"/>
                <a:ext cx="129923" cy="63292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1990" extrusionOk="0">
                    <a:moveTo>
                      <a:pt x="3892" y="0"/>
                    </a:moveTo>
                    <a:cubicBezTo>
                      <a:pt x="3864" y="0"/>
                      <a:pt x="3835" y="8"/>
                      <a:pt x="3811" y="25"/>
                    </a:cubicBezTo>
                    <a:lnTo>
                      <a:pt x="965" y="1644"/>
                    </a:lnTo>
                    <a:cubicBezTo>
                      <a:pt x="935" y="1656"/>
                      <a:pt x="906" y="1662"/>
                      <a:pt x="876" y="1662"/>
                    </a:cubicBezTo>
                    <a:cubicBezTo>
                      <a:pt x="846" y="1662"/>
                      <a:pt x="816" y="1656"/>
                      <a:pt x="786" y="1644"/>
                    </a:cubicBezTo>
                    <a:lnTo>
                      <a:pt x="263" y="1346"/>
                    </a:lnTo>
                    <a:cubicBezTo>
                      <a:pt x="240" y="1331"/>
                      <a:pt x="214" y="1325"/>
                      <a:pt x="188" y="1325"/>
                    </a:cubicBezTo>
                    <a:cubicBezTo>
                      <a:pt x="130" y="1325"/>
                      <a:pt x="69" y="1357"/>
                      <a:pt x="36" y="1406"/>
                    </a:cubicBezTo>
                    <a:cubicBezTo>
                      <a:pt x="1" y="1477"/>
                      <a:pt x="24" y="1584"/>
                      <a:pt x="96" y="1632"/>
                    </a:cubicBezTo>
                    <a:cubicBezTo>
                      <a:pt x="572" y="1882"/>
                      <a:pt x="655" y="1989"/>
                      <a:pt x="870" y="1989"/>
                    </a:cubicBezTo>
                    <a:cubicBezTo>
                      <a:pt x="1108" y="1989"/>
                      <a:pt x="965" y="1989"/>
                      <a:pt x="3965" y="287"/>
                    </a:cubicBezTo>
                    <a:cubicBezTo>
                      <a:pt x="4061" y="263"/>
                      <a:pt x="4084" y="156"/>
                      <a:pt x="4025" y="84"/>
                    </a:cubicBezTo>
                    <a:cubicBezTo>
                      <a:pt x="4001" y="29"/>
                      <a:pt x="3947" y="0"/>
                      <a:pt x="38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2145;p81">
                <a:extLst>
                  <a:ext uri="{FF2B5EF4-FFF2-40B4-BE49-F238E27FC236}">
                    <a16:creationId xmlns:a16="http://schemas.microsoft.com/office/drawing/2014/main" id="{FAE8EF1B-9F70-410F-893C-939C50DB764B}"/>
                  </a:ext>
                </a:extLst>
              </p:cNvPr>
              <p:cNvSpPr/>
              <p:nvPr/>
            </p:nvSpPr>
            <p:spPr>
              <a:xfrm>
                <a:off x="862283" y="3599678"/>
                <a:ext cx="118696" cy="84156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2646" extrusionOk="0">
                    <a:moveTo>
                      <a:pt x="366" y="1"/>
                    </a:moveTo>
                    <a:cubicBezTo>
                      <a:pt x="332" y="1"/>
                      <a:pt x="299" y="9"/>
                      <a:pt x="274" y="24"/>
                    </a:cubicBezTo>
                    <a:cubicBezTo>
                      <a:pt x="0" y="250"/>
                      <a:pt x="36" y="679"/>
                      <a:pt x="346" y="858"/>
                    </a:cubicBezTo>
                    <a:cubicBezTo>
                      <a:pt x="3352" y="2574"/>
                      <a:pt x="3447" y="2644"/>
                      <a:pt x="3517" y="2644"/>
                    </a:cubicBezTo>
                    <a:cubicBezTo>
                      <a:pt x="3523" y="2644"/>
                      <a:pt x="3529" y="2644"/>
                      <a:pt x="3536" y="2644"/>
                    </a:cubicBezTo>
                    <a:cubicBezTo>
                      <a:pt x="3544" y="2645"/>
                      <a:pt x="3550" y="2645"/>
                      <a:pt x="3557" y="2645"/>
                    </a:cubicBezTo>
                    <a:cubicBezTo>
                      <a:pt x="3685" y="2645"/>
                      <a:pt x="3732" y="2436"/>
                      <a:pt x="3596" y="2346"/>
                    </a:cubicBezTo>
                    <a:lnTo>
                      <a:pt x="500" y="584"/>
                    </a:lnTo>
                    <a:cubicBezTo>
                      <a:pt x="381" y="524"/>
                      <a:pt x="381" y="358"/>
                      <a:pt x="465" y="286"/>
                    </a:cubicBezTo>
                    <a:cubicBezTo>
                      <a:pt x="536" y="227"/>
                      <a:pt x="536" y="119"/>
                      <a:pt x="500" y="60"/>
                    </a:cubicBezTo>
                    <a:cubicBezTo>
                      <a:pt x="465" y="18"/>
                      <a:pt x="414" y="1"/>
                      <a:pt x="36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F93B027F-D793-48D3-84A7-8C640714A7BF}"/>
              </a:ext>
            </a:extLst>
          </p:cNvPr>
          <p:cNvSpPr/>
          <p:nvPr/>
        </p:nvSpPr>
        <p:spPr>
          <a:xfrm>
            <a:off x="4782178" y="3385446"/>
            <a:ext cx="372178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for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idx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,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text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in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enumerate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(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sentence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):</a:t>
            </a:r>
          </a:p>
          <a:p>
            <a:r>
              <a:rPr lang="en-US" altLang="ko-KR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 </a:t>
            </a:r>
            <a:r>
              <a:rPr lang="ko-KR" altLang="en-US" sz="1100" dirty="0" err="1">
                <a:solidFill>
                  <a:srgbClr val="E77FBD"/>
                </a:solidFill>
                <a:latin typeface="Varela Round" panose="020B0600000101010101" charset="-79"/>
                <a:cs typeface="Varela Round" panose="020B0600000101010101" charset="-79"/>
              </a:rPr>
              <a:t>words</a:t>
            </a:r>
            <a:r>
              <a:rPr lang="ko-KR" altLang="en-US" sz="1100" dirty="0">
                <a:solidFill>
                  <a:srgbClr val="E77FBD"/>
                </a:solidFill>
                <a:latin typeface="Varela Round" panose="020B0600000101010101" charset="-79"/>
                <a:cs typeface="Varela Round" panose="020B0600000101010101" charset="-79"/>
              </a:rPr>
              <a:t> = </a:t>
            </a:r>
            <a:r>
              <a:rPr lang="ko-KR" altLang="en-US" sz="1100" dirty="0" err="1">
                <a:solidFill>
                  <a:srgbClr val="E77FBD"/>
                </a:solidFill>
                <a:latin typeface="Varela Round" panose="020B0600000101010101" charset="-79"/>
                <a:cs typeface="Varela Round" panose="020B0600000101010101" charset="-79"/>
              </a:rPr>
              <a:t>Kkma</a:t>
            </a:r>
            <a:r>
              <a:rPr lang="ko-KR" altLang="en-US" sz="1100" dirty="0">
                <a:solidFill>
                  <a:srgbClr val="E77FBD"/>
                </a:solidFill>
                <a:latin typeface="Varela Round" panose="020B0600000101010101" charset="-79"/>
                <a:cs typeface="Varela Round" panose="020B0600000101010101" charset="-79"/>
              </a:rPr>
              <a:t>().</a:t>
            </a:r>
            <a:r>
              <a:rPr lang="ko-KR" altLang="en-US" sz="1100" dirty="0" err="1">
                <a:solidFill>
                  <a:srgbClr val="E77FBD"/>
                </a:solidFill>
                <a:latin typeface="Varela Round" panose="020B0600000101010101" charset="-79"/>
                <a:cs typeface="Varela Round" panose="020B0600000101010101" charset="-79"/>
              </a:rPr>
              <a:t>nouns</a:t>
            </a:r>
            <a:r>
              <a:rPr lang="ko-KR" altLang="en-US" sz="1100" dirty="0">
                <a:solidFill>
                  <a:srgbClr val="E77FBD"/>
                </a:solidFill>
                <a:latin typeface="Varela Round" panose="020B0600000101010101" charset="-79"/>
                <a:cs typeface="Varela Round" panose="020B0600000101010101" charset="-79"/>
              </a:rPr>
              <a:t>(</a:t>
            </a:r>
            <a:r>
              <a:rPr lang="ko-KR" altLang="en-US" sz="1100" dirty="0" err="1">
                <a:solidFill>
                  <a:srgbClr val="E77FBD"/>
                </a:solidFill>
                <a:latin typeface="Varela Round" panose="020B0600000101010101" charset="-79"/>
                <a:cs typeface="Varela Round" panose="020B0600000101010101" charset="-79"/>
              </a:rPr>
              <a:t>text</a:t>
            </a:r>
            <a:r>
              <a:rPr lang="ko-KR" altLang="en-US" sz="1100" dirty="0">
                <a:solidFill>
                  <a:srgbClr val="E77FBD"/>
                </a:solidFill>
                <a:latin typeface="Varela Round" panose="020B0600000101010101" charset="-79"/>
                <a:cs typeface="Varela Round" panose="020B0600000101010101" charset="-79"/>
              </a:rPr>
              <a:t>)</a:t>
            </a:r>
            <a:endParaRPr lang="en-US" altLang="ko-KR" sz="1100" dirty="0">
              <a:solidFill>
                <a:srgbClr val="E77FBD"/>
              </a:solidFill>
              <a:latin typeface="Varela Round" panose="020B0600000101010101" charset="-79"/>
              <a:cs typeface="Varela Round" panose="020B0600000101010101" charset="-79"/>
            </a:endParaRPr>
          </a:p>
          <a:p>
            <a:r>
              <a:rPr lang="en-US" altLang="ko-KR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 </a:t>
            </a:r>
          </a:p>
          <a:p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nsw_words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= []</a:t>
            </a:r>
          </a:p>
          <a:p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for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x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in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words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:</a:t>
            </a:r>
          </a:p>
          <a:p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  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if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x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not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in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sw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:</a:t>
            </a:r>
          </a:p>
          <a:p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    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nsw_words.append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(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x.lower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())</a:t>
            </a:r>
          </a:p>
          <a:p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  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movies_pd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['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summary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'][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idx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] = " ".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join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(</a:t>
            </a:r>
            <a:r>
              <a:rPr lang="ko-KR" altLang="en-US" sz="1100" dirty="0" err="1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nsw_words</a:t>
            </a:r>
            <a:r>
              <a:rPr lang="ko-KR" altLang="en-US" sz="1100" dirty="0">
                <a:solidFill>
                  <a:schemeClr val="bg1"/>
                </a:solidFill>
                <a:latin typeface="Varela Round" panose="020B0600000101010101" charset="-79"/>
                <a:cs typeface="Varela Round" panose="020B0600000101010101" charset="-79"/>
              </a:rPr>
              <a:t>)</a:t>
            </a:r>
            <a:endParaRPr lang="ko-KR" altLang="en-US" sz="1050" dirty="0">
              <a:solidFill>
                <a:schemeClr val="bg1"/>
              </a:solidFill>
              <a:latin typeface="Varela Round" panose="020B0600000101010101" charset="-79"/>
              <a:cs typeface="Varela Round" panose="020B0600000101010101" charset="-79"/>
            </a:endParaRPr>
          </a:p>
        </p:txBody>
      </p:sp>
      <p:cxnSp>
        <p:nvCxnSpPr>
          <p:cNvPr id="78" name="Google Shape;691;p55">
            <a:extLst>
              <a:ext uri="{FF2B5EF4-FFF2-40B4-BE49-F238E27FC236}">
                <a16:creationId xmlns:a16="http://schemas.microsoft.com/office/drawing/2014/main" id="{57DB172B-B6AA-4BBE-AAC0-0E1C24390EE2}"/>
              </a:ext>
            </a:extLst>
          </p:cNvPr>
          <p:cNvCxnSpPr>
            <a:cxnSpLocks/>
          </p:cNvCxnSpPr>
          <p:nvPr/>
        </p:nvCxnSpPr>
        <p:spPr>
          <a:xfrm>
            <a:off x="2800851" y="2396139"/>
            <a:ext cx="1216231" cy="522666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36751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856" y="1694169"/>
            <a:ext cx="8662288" cy="3071105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49"/>
          <p:cNvSpPr txBox="1">
            <a:spLocks noGrp="1"/>
          </p:cNvSpPr>
          <p:nvPr>
            <p:ph type="ctrTitle"/>
          </p:nvPr>
        </p:nvSpPr>
        <p:spPr>
          <a:xfrm flipH="1">
            <a:off x="540326" y="2321369"/>
            <a:ext cx="204414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E77FBD"/>
                </a:solidFill>
              </a:rPr>
              <a:t>get_categories</a:t>
            </a:r>
            <a:endParaRPr sz="1600" dirty="0">
              <a:solidFill>
                <a:srgbClr val="E77FBD"/>
              </a:solidFill>
            </a:endParaRPr>
          </a:p>
        </p:txBody>
      </p:sp>
      <p:sp>
        <p:nvSpPr>
          <p:cNvPr id="432" name="Google Shape;432;p49"/>
          <p:cNvSpPr txBox="1">
            <a:spLocks noGrp="1"/>
          </p:cNvSpPr>
          <p:nvPr>
            <p:ph type="subTitle" idx="1"/>
          </p:nvPr>
        </p:nvSpPr>
        <p:spPr>
          <a:xfrm flipH="1">
            <a:off x="533793" y="2809677"/>
            <a:ext cx="2160390" cy="10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categories = list(map(str, input(“</a:t>
            </a:r>
            <a:r>
              <a:rPr lang="ko-KR" altLang="en-US" dirty="0">
                <a:solidFill>
                  <a:schemeClr val="bg1"/>
                </a:solidFill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원하는 카테고리를 고르시오 </a:t>
            </a:r>
            <a:r>
              <a:rPr lang="en-US" altLang="ko-KR" dirty="0">
                <a:solidFill>
                  <a:schemeClr val="bg1"/>
                </a:solidFill>
              </a:rPr>
              <a:t>(title,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genre,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director, actors) :”).split()))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3" name="Google Shape;431;p49">
            <a:extLst>
              <a:ext uri="{FF2B5EF4-FFF2-40B4-BE49-F238E27FC236}">
                <a16:creationId xmlns:a16="http://schemas.microsoft.com/office/drawing/2014/main" id="{31375BF3-4F96-4472-95CD-D7E5CAAF35EF}"/>
              </a:ext>
            </a:extLst>
          </p:cNvPr>
          <p:cNvSpPr txBox="1">
            <a:spLocks/>
          </p:cNvSpPr>
          <p:nvPr/>
        </p:nvSpPr>
        <p:spPr>
          <a:xfrm flipH="1">
            <a:off x="3510204" y="2321369"/>
            <a:ext cx="204414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rela Round"/>
              <a:buNone/>
              <a:defRPr sz="1800" b="0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sz="1600" dirty="0" err="1">
                <a:solidFill>
                  <a:srgbClr val="E77FBD"/>
                </a:solidFill>
              </a:rPr>
              <a:t>get_tfidf_matrix</a:t>
            </a:r>
            <a:endParaRPr lang="en-US" sz="1600" dirty="0">
              <a:solidFill>
                <a:srgbClr val="E77FBD"/>
              </a:solidFill>
            </a:endParaRPr>
          </a:p>
        </p:txBody>
      </p:sp>
      <p:sp>
        <p:nvSpPr>
          <p:cNvPr id="24" name="Google Shape;432;p49">
            <a:extLst>
              <a:ext uri="{FF2B5EF4-FFF2-40B4-BE49-F238E27FC236}">
                <a16:creationId xmlns:a16="http://schemas.microsoft.com/office/drawing/2014/main" id="{E012A1DB-5F28-49EC-A2D7-EDA57EAC14E5}"/>
              </a:ext>
            </a:extLst>
          </p:cNvPr>
          <p:cNvSpPr txBox="1">
            <a:spLocks/>
          </p:cNvSpPr>
          <p:nvPr/>
        </p:nvSpPr>
        <p:spPr>
          <a:xfrm flipH="1">
            <a:off x="3477315" y="2812359"/>
            <a:ext cx="2241603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Regular"/>
              <a:buNone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pPr marL="0" indent="0"/>
            <a:r>
              <a:rPr lang="en-US" dirty="0" err="1">
                <a:solidFill>
                  <a:schemeClr val="bg1"/>
                </a:solidFill>
              </a:rPr>
              <a:t>Summary_similarity</a:t>
            </a:r>
            <a:r>
              <a:rPr lang="en-US" dirty="0">
                <a:solidFill>
                  <a:schemeClr val="bg1"/>
                </a:solidFill>
              </a:rPr>
              <a:t> = </a:t>
            </a:r>
            <a:r>
              <a:rPr lang="en-US" dirty="0" err="1">
                <a:solidFill>
                  <a:schemeClr val="bg1"/>
                </a:solidFill>
              </a:rPr>
              <a:t>cosine_similarity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tfidf_matrix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tfidf_matrix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7" name="Google Shape;431;p49">
            <a:extLst>
              <a:ext uri="{FF2B5EF4-FFF2-40B4-BE49-F238E27FC236}">
                <a16:creationId xmlns:a16="http://schemas.microsoft.com/office/drawing/2014/main" id="{1D997658-3CF4-478F-9BEE-E21CEEF8B6AB}"/>
              </a:ext>
            </a:extLst>
          </p:cNvPr>
          <p:cNvSpPr txBox="1">
            <a:spLocks/>
          </p:cNvSpPr>
          <p:nvPr/>
        </p:nvSpPr>
        <p:spPr>
          <a:xfrm flipH="1">
            <a:off x="6552186" y="2321369"/>
            <a:ext cx="204414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rela Round"/>
              <a:buNone/>
              <a:defRPr sz="1800" b="0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sz="1600" dirty="0" err="1">
                <a:solidFill>
                  <a:srgbClr val="E77FBD"/>
                </a:solidFill>
              </a:rPr>
              <a:t>match_idx</a:t>
            </a:r>
            <a:endParaRPr lang="en-US" sz="1600" dirty="0">
              <a:solidFill>
                <a:srgbClr val="E77FBD"/>
              </a:solidFill>
            </a:endParaRPr>
          </a:p>
        </p:txBody>
      </p:sp>
      <p:sp>
        <p:nvSpPr>
          <p:cNvPr id="28" name="Google Shape;432;p49">
            <a:extLst>
              <a:ext uri="{FF2B5EF4-FFF2-40B4-BE49-F238E27FC236}">
                <a16:creationId xmlns:a16="http://schemas.microsoft.com/office/drawing/2014/main" id="{DF77A23E-D237-4883-92D9-34178BAD7883}"/>
              </a:ext>
            </a:extLst>
          </p:cNvPr>
          <p:cNvSpPr txBox="1">
            <a:spLocks/>
          </p:cNvSpPr>
          <p:nvPr/>
        </p:nvSpPr>
        <p:spPr>
          <a:xfrm flipH="1">
            <a:off x="6275290" y="2809643"/>
            <a:ext cx="2550652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Regular"/>
              <a:buNone/>
              <a:defRPr sz="12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Work Sans Regular"/>
              <a:buNone/>
              <a:defRPr sz="1000" b="0" i="0" u="none" strike="noStrike" cap="none">
                <a:solidFill>
                  <a:schemeClr val="accen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pPr marL="0" indent="0"/>
            <a:r>
              <a:rPr lang="en-US" dirty="0" err="1">
                <a:solidFill>
                  <a:schemeClr val="bg1"/>
                </a:solidFill>
              </a:rPr>
              <a:t>elif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len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movie_index_lst</a:t>
            </a:r>
            <a:r>
              <a:rPr lang="en-US" dirty="0">
                <a:solidFill>
                  <a:schemeClr val="bg1"/>
                </a:solidFill>
              </a:rPr>
              <a:t>) == 2: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for I in </a:t>
            </a:r>
            <a:r>
              <a:rPr lang="en-US" dirty="0" err="1">
                <a:solidFill>
                  <a:schemeClr val="bg1"/>
                </a:solidFill>
              </a:rPr>
              <a:t>movie_index_lst</a:t>
            </a:r>
            <a:r>
              <a:rPr lang="en-US" dirty="0">
                <a:solidFill>
                  <a:schemeClr val="bg1"/>
                </a:solidFill>
              </a:rPr>
              <a:t>[0]: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for j in </a:t>
            </a:r>
            <a:r>
              <a:rPr lang="en-US" dirty="0" err="1">
                <a:solidFill>
                  <a:schemeClr val="bg1"/>
                </a:solidFill>
              </a:rPr>
              <a:t>movie_index_lst</a:t>
            </a:r>
            <a:r>
              <a:rPr lang="en-US" dirty="0">
                <a:solidFill>
                  <a:schemeClr val="bg1"/>
                </a:solidFill>
              </a:rPr>
              <a:t>[1]: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if I == j:</a:t>
            </a:r>
          </a:p>
          <a:p>
            <a:pPr marL="0" indent="0"/>
            <a:r>
              <a:rPr lang="en-US" dirty="0" err="1">
                <a:solidFill>
                  <a:schemeClr val="bg1"/>
                </a:solidFill>
              </a:rPr>
              <a:t>match_lst.append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return </a:t>
            </a:r>
            <a:r>
              <a:rPr lang="en-US" dirty="0" err="1">
                <a:solidFill>
                  <a:schemeClr val="bg1"/>
                </a:solidFill>
              </a:rPr>
              <a:t>match_lst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" name="Google Shape;220;p37">
            <a:extLst>
              <a:ext uri="{FF2B5EF4-FFF2-40B4-BE49-F238E27FC236}">
                <a16:creationId xmlns:a16="http://schemas.microsoft.com/office/drawing/2014/main" id="{43F1E87A-DAF4-431A-94C7-C3DF2D23E25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7911" b="7920"/>
          <a:stretch/>
        </p:blipFill>
        <p:spPr>
          <a:xfrm>
            <a:off x="183356" y="240592"/>
            <a:ext cx="727821" cy="733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97;p35">
            <a:extLst>
              <a:ext uri="{FF2B5EF4-FFF2-40B4-BE49-F238E27FC236}">
                <a16:creationId xmlns:a16="http://schemas.microsoft.com/office/drawing/2014/main" id="{C2993A74-331B-4307-A968-0274AD723C6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6822" b="6822"/>
          <a:stretch/>
        </p:blipFill>
        <p:spPr>
          <a:xfrm>
            <a:off x="731013" y="235929"/>
            <a:ext cx="680373" cy="73812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17;p37">
            <a:extLst>
              <a:ext uri="{FF2B5EF4-FFF2-40B4-BE49-F238E27FC236}">
                <a16:creationId xmlns:a16="http://schemas.microsoft.com/office/drawing/2014/main" id="{58479A0C-BE93-4F9F-B454-F324C270A95E}"/>
              </a:ext>
            </a:extLst>
          </p:cNvPr>
          <p:cNvSpPr txBox="1">
            <a:spLocks/>
          </p:cNvSpPr>
          <p:nvPr/>
        </p:nvSpPr>
        <p:spPr>
          <a:xfrm>
            <a:off x="1304844" y="419069"/>
            <a:ext cx="210454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arela Round"/>
              <a:buNone/>
              <a:defRPr sz="1800" b="0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 b="0" i="0" u="none" strike="noStrike" cap="none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algn="l"/>
            <a:r>
              <a:rPr lang="en-US" sz="2000" dirty="0"/>
              <a:t>Recommendation System</a:t>
            </a:r>
            <a:endParaRPr lang="ko-KR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313;p79">
            <a:extLst>
              <a:ext uri="{FF2B5EF4-FFF2-40B4-BE49-F238E27FC236}">
                <a16:creationId xmlns:a16="http://schemas.microsoft.com/office/drawing/2014/main" id="{C8771AC7-8978-4469-8DFA-0D513D92EF9C}"/>
              </a:ext>
            </a:extLst>
          </p:cNvPr>
          <p:cNvGrpSpPr/>
          <p:nvPr/>
        </p:nvGrpSpPr>
        <p:grpSpPr>
          <a:xfrm>
            <a:off x="3482835" y="1431740"/>
            <a:ext cx="2455940" cy="2280019"/>
            <a:chOff x="1749728" y="2894777"/>
            <a:chExt cx="386927" cy="363438"/>
          </a:xfrm>
          <a:solidFill>
            <a:srgbClr val="E77FBD"/>
          </a:solidFill>
        </p:grpSpPr>
        <p:sp>
          <p:nvSpPr>
            <p:cNvPr id="11" name="Google Shape;10314;p79">
              <a:extLst>
                <a:ext uri="{FF2B5EF4-FFF2-40B4-BE49-F238E27FC236}">
                  <a16:creationId xmlns:a16="http://schemas.microsoft.com/office/drawing/2014/main" id="{645F98F8-758E-495D-A015-83E492B0631F}"/>
                </a:ext>
              </a:extLst>
            </p:cNvPr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315;p79">
              <a:extLst>
                <a:ext uri="{FF2B5EF4-FFF2-40B4-BE49-F238E27FC236}">
                  <a16:creationId xmlns:a16="http://schemas.microsoft.com/office/drawing/2014/main" id="{F03F823D-CD2E-4E0A-AD9B-80EB72D39751}"/>
                </a:ext>
              </a:extLst>
            </p:cNvPr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316;p79">
              <a:extLst>
                <a:ext uri="{FF2B5EF4-FFF2-40B4-BE49-F238E27FC236}">
                  <a16:creationId xmlns:a16="http://schemas.microsoft.com/office/drawing/2014/main" id="{3616D6FA-1A4C-49B3-A95D-7E5DD34D6686}"/>
                </a:ext>
              </a:extLst>
            </p:cNvPr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317;p79">
              <a:extLst>
                <a:ext uri="{FF2B5EF4-FFF2-40B4-BE49-F238E27FC236}">
                  <a16:creationId xmlns:a16="http://schemas.microsoft.com/office/drawing/2014/main" id="{9755C9F2-8779-4AA3-BB3E-158CD5B4E976}"/>
                </a:ext>
              </a:extLst>
            </p:cNvPr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318;p79">
              <a:extLst>
                <a:ext uri="{FF2B5EF4-FFF2-40B4-BE49-F238E27FC236}">
                  <a16:creationId xmlns:a16="http://schemas.microsoft.com/office/drawing/2014/main" id="{F1630A3E-FB4B-4263-8D22-DA66245F4EF2}"/>
                </a:ext>
              </a:extLst>
            </p:cNvPr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319;p79">
              <a:extLst>
                <a:ext uri="{FF2B5EF4-FFF2-40B4-BE49-F238E27FC236}">
                  <a16:creationId xmlns:a16="http://schemas.microsoft.com/office/drawing/2014/main" id="{4A510D2E-141E-4B06-B379-B026685AB410}"/>
                </a:ext>
              </a:extLst>
            </p:cNvPr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320;p79">
              <a:extLst>
                <a:ext uri="{FF2B5EF4-FFF2-40B4-BE49-F238E27FC236}">
                  <a16:creationId xmlns:a16="http://schemas.microsoft.com/office/drawing/2014/main" id="{3BE4A817-FB85-471C-8F1C-DCF493A72F4E}"/>
                </a:ext>
              </a:extLst>
            </p:cNvPr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0730F249-9AF7-43A0-B51F-962401676812}"/>
              </a:ext>
            </a:extLst>
          </p:cNvPr>
          <p:cNvSpPr/>
          <p:nvPr/>
        </p:nvSpPr>
        <p:spPr>
          <a:xfrm>
            <a:off x="4651302" y="2884332"/>
            <a:ext cx="11368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30FCF1"/>
                </a:solidFill>
                <a:latin typeface="나눔바른펜OTF" panose="020B0503000000000000" pitchFamily="34" charset="-127"/>
                <a:ea typeface="나눔바른펜OTF" panose="020B0503000000000000" pitchFamily="34" charset="-127"/>
              </a:rPr>
              <a:t>Django</a:t>
            </a:r>
            <a:r>
              <a:rPr lang="en-US" altLang="ko-KR" dirty="0">
                <a:solidFill>
                  <a:srgbClr val="30FCF1"/>
                </a:solidFill>
                <a:latin typeface="나눔바른펜OTF" panose="020B0503000000000000" pitchFamily="34" charset="-127"/>
                <a:ea typeface="나눔바른펜OTF" panose="020B0503000000000000" pitchFamily="34" charset="-127"/>
              </a:rPr>
              <a:t> </a:t>
            </a:r>
            <a:r>
              <a:rPr lang="ko-KR" altLang="en-US" dirty="0">
                <a:solidFill>
                  <a:srgbClr val="30FCF1"/>
                </a:solidFill>
                <a:latin typeface="나눔바른펜OTF" panose="020B0503000000000000" pitchFamily="34" charset="-127"/>
                <a:ea typeface="나눔바른펜OTF" panose="020B0503000000000000" pitchFamily="34" charset="-127"/>
              </a:rPr>
              <a:t>시각화</a:t>
            </a:r>
            <a:endParaRPr lang="ko-KR" altLang="en-US" dirty="0">
              <a:solidFill>
                <a:srgbClr val="30FCF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7" name="Google Shape;87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99997">
            <a:off x="1244474" y="935343"/>
            <a:ext cx="2220026" cy="2660036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64"/>
          <p:cNvSpPr txBox="1">
            <a:spLocks noGrp="1"/>
          </p:cNvSpPr>
          <p:nvPr>
            <p:ph type="title"/>
          </p:nvPr>
        </p:nvSpPr>
        <p:spPr>
          <a:xfrm>
            <a:off x="4291122" y="44132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64310EC-B32A-459D-937C-8DE33D187ED1}"/>
              </a:ext>
            </a:extLst>
          </p:cNvPr>
          <p:cNvSpPr/>
          <p:nvPr/>
        </p:nvSpPr>
        <p:spPr>
          <a:xfrm>
            <a:off x="629124" y="3874770"/>
            <a:ext cx="3450726" cy="72873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5" name="Google Shape;9631;p77">
            <a:extLst>
              <a:ext uri="{FF2B5EF4-FFF2-40B4-BE49-F238E27FC236}">
                <a16:creationId xmlns:a16="http://schemas.microsoft.com/office/drawing/2014/main" id="{102BA3B6-7B26-40D3-AFE7-E090C0400C7E}"/>
              </a:ext>
            </a:extLst>
          </p:cNvPr>
          <p:cNvGrpSpPr/>
          <p:nvPr/>
        </p:nvGrpSpPr>
        <p:grpSpPr>
          <a:xfrm>
            <a:off x="4291122" y="707554"/>
            <a:ext cx="380012" cy="351274"/>
            <a:chOff x="7384751" y="4147984"/>
            <a:chExt cx="380012" cy="351274"/>
          </a:xfrm>
        </p:grpSpPr>
        <p:sp>
          <p:nvSpPr>
            <p:cNvPr id="96" name="Google Shape;9632;p77">
              <a:extLst>
                <a:ext uri="{FF2B5EF4-FFF2-40B4-BE49-F238E27FC236}">
                  <a16:creationId xmlns:a16="http://schemas.microsoft.com/office/drawing/2014/main" id="{109C18A1-E44B-4552-9C25-01B154A590B0}"/>
                </a:ext>
              </a:extLst>
            </p:cNvPr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633;p77">
              <a:extLst>
                <a:ext uri="{FF2B5EF4-FFF2-40B4-BE49-F238E27FC236}">
                  <a16:creationId xmlns:a16="http://schemas.microsoft.com/office/drawing/2014/main" id="{F4DEEF03-B803-472B-B44D-D2E7B369EFE4}"/>
                </a:ext>
              </a:extLst>
            </p:cNvPr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634;p77">
              <a:extLst>
                <a:ext uri="{FF2B5EF4-FFF2-40B4-BE49-F238E27FC236}">
                  <a16:creationId xmlns:a16="http://schemas.microsoft.com/office/drawing/2014/main" id="{C0DA1DFD-C9B0-4C9B-8A2A-957580A6A0FF}"/>
                </a:ext>
              </a:extLst>
            </p:cNvPr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635;p77">
              <a:extLst>
                <a:ext uri="{FF2B5EF4-FFF2-40B4-BE49-F238E27FC236}">
                  <a16:creationId xmlns:a16="http://schemas.microsoft.com/office/drawing/2014/main" id="{9A0C7A3F-8F3E-4BED-852A-CE1F8FD29AE6}"/>
                </a:ext>
              </a:extLst>
            </p:cNvPr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9636;p77">
              <a:extLst>
                <a:ext uri="{FF2B5EF4-FFF2-40B4-BE49-F238E27FC236}">
                  <a16:creationId xmlns:a16="http://schemas.microsoft.com/office/drawing/2014/main" id="{4D8BB94B-7138-4591-8F17-20F20774C8AB}"/>
                </a:ext>
              </a:extLst>
            </p:cNvPr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2215;p81">
            <a:extLst>
              <a:ext uri="{FF2B5EF4-FFF2-40B4-BE49-F238E27FC236}">
                <a16:creationId xmlns:a16="http://schemas.microsoft.com/office/drawing/2014/main" id="{33DF5EF7-6297-4536-897A-DD577F91F230}"/>
              </a:ext>
            </a:extLst>
          </p:cNvPr>
          <p:cNvGrpSpPr/>
          <p:nvPr/>
        </p:nvGrpSpPr>
        <p:grpSpPr>
          <a:xfrm>
            <a:off x="6553752" y="2857310"/>
            <a:ext cx="2233872" cy="2763652"/>
            <a:chOff x="2667821" y="3361108"/>
            <a:chExt cx="273046" cy="337801"/>
          </a:xfrm>
          <a:solidFill>
            <a:srgbClr val="30FCF1"/>
          </a:solidFill>
        </p:grpSpPr>
        <p:sp>
          <p:nvSpPr>
            <p:cNvPr id="102" name="Google Shape;12216;p81">
              <a:extLst>
                <a:ext uri="{FF2B5EF4-FFF2-40B4-BE49-F238E27FC236}">
                  <a16:creationId xmlns:a16="http://schemas.microsoft.com/office/drawing/2014/main" id="{3B7C37A7-099F-49FB-8685-E4208B8A10E4}"/>
                </a:ext>
              </a:extLst>
            </p:cNvPr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217;p81">
              <a:extLst>
                <a:ext uri="{FF2B5EF4-FFF2-40B4-BE49-F238E27FC236}">
                  <a16:creationId xmlns:a16="http://schemas.microsoft.com/office/drawing/2014/main" id="{8685F294-20F2-4FD6-A1C3-5987A2D76233}"/>
                </a:ext>
              </a:extLst>
            </p:cNvPr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218;p81">
              <a:extLst>
                <a:ext uri="{FF2B5EF4-FFF2-40B4-BE49-F238E27FC236}">
                  <a16:creationId xmlns:a16="http://schemas.microsoft.com/office/drawing/2014/main" id="{6073B540-C06F-427C-AE11-0CE9BFC5AF0E}"/>
                </a:ext>
              </a:extLst>
            </p:cNvPr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219;p81">
              <a:extLst>
                <a:ext uri="{FF2B5EF4-FFF2-40B4-BE49-F238E27FC236}">
                  <a16:creationId xmlns:a16="http://schemas.microsoft.com/office/drawing/2014/main" id="{06C1D3FD-48E1-4BBD-B8E2-0444328A2827}"/>
                </a:ext>
              </a:extLst>
            </p:cNvPr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220;p81">
              <a:extLst>
                <a:ext uri="{FF2B5EF4-FFF2-40B4-BE49-F238E27FC236}">
                  <a16:creationId xmlns:a16="http://schemas.microsoft.com/office/drawing/2014/main" id="{C880833E-AA3D-42F4-9299-AF10F81D5D37}"/>
                </a:ext>
              </a:extLst>
            </p:cNvPr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221;p81">
              <a:extLst>
                <a:ext uri="{FF2B5EF4-FFF2-40B4-BE49-F238E27FC236}">
                  <a16:creationId xmlns:a16="http://schemas.microsoft.com/office/drawing/2014/main" id="{FFF9DEE7-24A9-4E64-AE53-4E47F4E96279}"/>
                </a:ext>
              </a:extLst>
            </p:cNvPr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222;p81">
              <a:extLst>
                <a:ext uri="{FF2B5EF4-FFF2-40B4-BE49-F238E27FC236}">
                  <a16:creationId xmlns:a16="http://schemas.microsoft.com/office/drawing/2014/main" id="{45256389-7567-474D-BA96-0BC1C68A2030}"/>
                </a:ext>
              </a:extLst>
            </p:cNvPr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223;p81">
              <a:extLst>
                <a:ext uri="{FF2B5EF4-FFF2-40B4-BE49-F238E27FC236}">
                  <a16:creationId xmlns:a16="http://schemas.microsoft.com/office/drawing/2014/main" id="{3C289D6C-7D23-4E5E-9C2E-7C4D1BEF4C2D}"/>
                </a:ext>
              </a:extLst>
            </p:cNvPr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224;p81">
              <a:extLst>
                <a:ext uri="{FF2B5EF4-FFF2-40B4-BE49-F238E27FC236}">
                  <a16:creationId xmlns:a16="http://schemas.microsoft.com/office/drawing/2014/main" id="{292C9B4B-E6A1-4427-90E4-1205B4100652}"/>
                </a:ext>
              </a:extLst>
            </p:cNvPr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225;p81">
              <a:extLst>
                <a:ext uri="{FF2B5EF4-FFF2-40B4-BE49-F238E27FC236}">
                  <a16:creationId xmlns:a16="http://schemas.microsoft.com/office/drawing/2014/main" id="{C18F6127-E407-4DCD-B6F9-36CDCEBC9A61}"/>
                </a:ext>
              </a:extLst>
            </p:cNvPr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226;p81">
              <a:extLst>
                <a:ext uri="{FF2B5EF4-FFF2-40B4-BE49-F238E27FC236}">
                  <a16:creationId xmlns:a16="http://schemas.microsoft.com/office/drawing/2014/main" id="{C107B330-3E00-424D-9CD2-0AC3101E640E}"/>
                </a:ext>
              </a:extLst>
            </p:cNvPr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227;p81">
              <a:extLst>
                <a:ext uri="{FF2B5EF4-FFF2-40B4-BE49-F238E27FC236}">
                  <a16:creationId xmlns:a16="http://schemas.microsoft.com/office/drawing/2014/main" id="{18EAE96E-8233-4151-8194-2C4A4B8222CA}"/>
                </a:ext>
              </a:extLst>
            </p:cNvPr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228;p81">
              <a:extLst>
                <a:ext uri="{FF2B5EF4-FFF2-40B4-BE49-F238E27FC236}">
                  <a16:creationId xmlns:a16="http://schemas.microsoft.com/office/drawing/2014/main" id="{349EBE78-4751-4377-8515-BE5F4AF9C116}"/>
                </a:ext>
              </a:extLst>
            </p:cNvPr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229;p81">
              <a:extLst>
                <a:ext uri="{FF2B5EF4-FFF2-40B4-BE49-F238E27FC236}">
                  <a16:creationId xmlns:a16="http://schemas.microsoft.com/office/drawing/2014/main" id="{7B789A16-C345-468C-861D-E25F00D9ED6F}"/>
                </a:ext>
              </a:extLst>
            </p:cNvPr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230;p81">
              <a:extLst>
                <a:ext uri="{FF2B5EF4-FFF2-40B4-BE49-F238E27FC236}">
                  <a16:creationId xmlns:a16="http://schemas.microsoft.com/office/drawing/2014/main" id="{2B8D3071-51DB-4754-B391-F7E970334E7B}"/>
                </a:ext>
              </a:extLst>
            </p:cNvPr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2231;p81">
              <a:extLst>
                <a:ext uri="{FF2B5EF4-FFF2-40B4-BE49-F238E27FC236}">
                  <a16:creationId xmlns:a16="http://schemas.microsoft.com/office/drawing/2014/main" id="{9C88E4FF-982D-43A7-B8D8-BBB6DDE091CA}"/>
                </a:ext>
              </a:extLst>
            </p:cNvPr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2232;p81">
              <a:extLst>
                <a:ext uri="{FF2B5EF4-FFF2-40B4-BE49-F238E27FC236}">
                  <a16:creationId xmlns:a16="http://schemas.microsoft.com/office/drawing/2014/main" id="{B8F5A595-EE42-4431-A769-C669EF7F5EB9}"/>
                </a:ext>
              </a:extLst>
            </p:cNvPr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2233;p81">
              <a:extLst>
                <a:ext uri="{FF2B5EF4-FFF2-40B4-BE49-F238E27FC236}">
                  <a16:creationId xmlns:a16="http://schemas.microsoft.com/office/drawing/2014/main" id="{173C4CA4-26CB-4E76-B94C-4E8E72A8FFC7}"/>
                </a:ext>
              </a:extLst>
            </p:cNvPr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234;p81">
              <a:extLst>
                <a:ext uri="{FF2B5EF4-FFF2-40B4-BE49-F238E27FC236}">
                  <a16:creationId xmlns:a16="http://schemas.microsoft.com/office/drawing/2014/main" id="{2D1707D9-E54C-4817-8123-703D3D99CEED}"/>
                </a:ext>
              </a:extLst>
            </p:cNvPr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solidFill>
                <a:srgbClr val="30FCF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3C2A5D-2ED9-426C-8953-D64424AA1BDC}"/>
              </a:ext>
            </a:extLst>
          </p:cNvPr>
          <p:cNvGrpSpPr/>
          <p:nvPr/>
        </p:nvGrpSpPr>
        <p:grpSpPr>
          <a:xfrm>
            <a:off x="6722126" y="1859001"/>
            <a:ext cx="1420048" cy="357325"/>
            <a:chOff x="3778620" y="3687402"/>
            <a:chExt cx="1420048" cy="357325"/>
          </a:xfrm>
        </p:grpSpPr>
        <p:grpSp>
          <p:nvGrpSpPr>
            <p:cNvPr id="123" name="Google Shape;843;p63">
              <a:extLst>
                <a:ext uri="{FF2B5EF4-FFF2-40B4-BE49-F238E27FC236}">
                  <a16:creationId xmlns:a16="http://schemas.microsoft.com/office/drawing/2014/main" id="{00B7154D-B734-42F1-B768-34D565E1976B}"/>
                </a:ext>
              </a:extLst>
            </p:cNvPr>
            <p:cNvGrpSpPr/>
            <p:nvPr/>
          </p:nvGrpSpPr>
          <p:grpSpPr>
            <a:xfrm>
              <a:off x="3778620" y="3696247"/>
              <a:ext cx="271244" cy="346801"/>
              <a:chOff x="4899999" y="2882095"/>
              <a:chExt cx="271244" cy="346801"/>
            </a:xfrm>
          </p:grpSpPr>
          <p:sp>
            <p:nvSpPr>
              <p:cNvPr id="124" name="Google Shape;844;p63">
                <a:extLst>
                  <a:ext uri="{FF2B5EF4-FFF2-40B4-BE49-F238E27FC236}">
                    <a16:creationId xmlns:a16="http://schemas.microsoft.com/office/drawing/2014/main" id="{066EA364-2A43-49F6-8F6E-75BBD88E63F3}"/>
                  </a:ext>
                </a:extLst>
              </p:cNvPr>
              <p:cNvSpPr/>
              <p:nvPr/>
            </p:nvSpPr>
            <p:spPr>
              <a:xfrm>
                <a:off x="4899999" y="2882095"/>
                <a:ext cx="271244" cy="346801"/>
              </a:xfrm>
              <a:custGeom>
                <a:avLst/>
                <a:gdLst/>
                <a:ahLst/>
                <a:cxnLst/>
                <a:rect l="l" t="t" r="r" b="b"/>
                <a:pathLst>
                  <a:path w="8562" h="10947" extrusionOk="0">
                    <a:moveTo>
                      <a:pt x="6609" y="1719"/>
                    </a:moveTo>
                    <a:cubicBezTo>
                      <a:pt x="6823" y="1803"/>
                      <a:pt x="6954" y="2041"/>
                      <a:pt x="6906" y="2279"/>
                    </a:cubicBezTo>
                    <a:lnTo>
                      <a:pt x="6716" y="3398"/>
                    </a:lnTo>
                    <a:lnTo>
                      <a:pt x="6502" y="3398"/>
                    </a:lnTo>
                    <a:cubicBezTo>
                      <a:pt x="6406" y="3398"/>
                      <a:pt x="6323" y="3327"/>
                      <a:pt x="6323" y="3220"/>
                    </a:cubicBezTo>
                    <a:lnTo>
                      <a:pt x="6323" y="1969"/>
                    </a:lnTo>
                    <a:cubicBezTo>
                      <a:pt x="6454" y="1910"/>
                      <a:pt x="6537" y="1815"/>
                      <a:pt x="6609" y="1719"/>
                    </a:cubicBezTo>
                    <a:close/>
                    <a:moveTo>
                      <a:pt x="2287" y="1684"/>
                    </a:moveTo>
                    <a:cubicBezTo>
                      <a:pt x="2287" y="1743"/>
                      <a:pt x="2263" y="1803"/>
                      <a:pt x="2263" y="1862"/>
                    </a:cubicBezTo>
                    <a:lnTo>
                      <a:pt x="2263" y="3231"/>
                    </a:lnTo>
                    <a:cubicBezTo>
                      <a:pt x="2263" y="3339"/>
                      <a:pt x="2191" y="3410"/>
                      <a:pt x="2084" y="3410"/>
                    </a:cubicBezTo>
                    <a:lnTo>
                      <a:pt x="1882" y="3410"/>
                    </a:lnTo>
                    <a:lnTo>
                      <a:pt x="1691" y="2291"/>
                    </a:lnTo>
                    <a:cubicBezTo>
                      <a:pt x="1656" y="2136"/>
                      <a:pt x="1703" y="1981"/>
                      <a:pt x="1810" y="1862"/>
                    </a:cubicBezTo>
                    <a:cubicBezTo>
                      <a:pt x="1906" y="1743"/>
                      <a:pt x="2037" y="1684"/>
                      <a:pt x="2203" y="1684"/>
                    </a:cubicBezTo>
                    <a:close/>
                    <a:moveTo>
                      <a:pt x="6454" y="386"/>
                    </a:moveTo>
                    <a:lnTo>
                      <a:pt x="6454" y="386"/>
                    </a:lnTo>
                    <a:cubicBezTo>
                      <a:pt x="6597" y="815"/>
                      <a:pt x="6573" y="1207"/>
                      <a:pt x="6394" y="1469"/>
                    </a:cubicBezTo>
                    <a:cubicBezTo>
                      <a:pt x="6228" y="1707"/>
                      <a:pt x="5954" y="1862"/>
                      <a:pt x="5680" y="1862"/>
                    </a:cubicBezTo>
                    <a:lnTo>
                      <a:pt x="3120" y="1862"/>
                    </a:lnTo>
                    <a:cubicBezTo>
                      <a:pt x="3025" y="1862"/>
                      <a:pt x="2953" y="1934"/>
                      <a:pt x="2953" y="2029"/>
                    </a:cubicBezTo>
                    <a:cubicBezTo>
                      <a:pt x="2953" y="2112"/>
                      <a:pt x="3025" y="2184"/>
                      <a:pt x="3120" y="2184"/>
                    </a:cubicBezTo>
                    <a:lnTo>
                      <a:pt x="5680" y="2184"/>
                    </a:lnTo>
                    <a:cubicBezTo>
                      <a:pt x="5799" y="2184"/>
                      <a:pt x="5918" y="2172"/>
                      <a:pt x="6037" y="2136"/>
                    </a:cubicBezTo>
                    <a:lnTo>
                      <a:pt x="6037" y="3220"/>
                    </a:lnTo>
                    <a:cubicBezTo>
                      <a:pt x="6037" y="3493"/>
                      <a:pt x="6252" y="3720"/>
                      <a:pt x="6537" y="3720"/>
                    </a:cubicBezTo>
                    <a:lnTo>
                      <a:pt x="6787" y="3720"/>
                    </a:lnTo>
                    <a:cubicBezTo>
                      <a:pt x="6871" y="3720"/>
                      <a:pt x="6942" y="3755"/>
                      <a:pt x="6990" y="3815"/>
                    </a:cubicBezTo>
                    <a:cubicBezTo>
                      <a:pt x="7025" y="3874"/>
                      <a:pt x="7061" y="3946"/>
                      <a:pt x="7061" y="4017"/>
                    </a:cubicBezTo>
                    <a:cubicBezTo>
                      <a:pt x="7049" y="4148"/>
                      <a:pt x="6930" y="4255"/>
                      <a:pt x="6763" y="4255"/>
                    </a:cubicBezTo>
                    <a:lnTo>
                      <a:pt x="6692" y="4255"/>
                    </a:lnTo>
                    <a:lnTo>
                      <a:pt x="6692" y="4244"/>
                    </a:lnTo>
                    <a:cubicBezTo>
                      <a:pt x="6692" y="4148"/>
                      <a:pt x="6609" y="4077"/>
                      <a:pt x="6525" y="4077"/>
                    </a:cubicBezTo>
                    <a:cubicBezTo>
                      <a:pt x="6430" y="4077"/>
                      <a:pt x="6359" y="4148"/>
                      <a:pt x="6359" y="4244"/>
                    </a:cubicBezTo>
                    <a:cubicBezTo>
                      <a:pt x="6359" y="5375"/>
                      <a:pt x="5442" y="6315"/>
                      <a:pt x="4287" y="6315"/>
                    </a:cubicBezTo>
                    <a:cubicBezTo>
                      <a:pt x="3180" y="6315"/>
                      <a:pt x="2239" y="5387"/>
                      <a:pt x="2239" y="4244"/>
                    </a:cubicBezTo>
                    <a:cubicBezTo>
                      <a:pt x="2239" y="4160"/>
                      <a:pt x="2168" y="4077"/>
                      <a:pt x="2072" y="4077"/>
                    </a:cubicBezTo>
                    <a:cubicBezTo>
                      <a:pt x="1989" y="4077"/>
                      <a:pt x="1906" y="4160"/>
                      <a:pt x="1906" y="4244"/>
                    </a:cubicBezTo>
                    <a:lnTo>
                      <a:pt x="1906" y="4255"/>
                    </a:lnTo>
                    <a:lnTo>
                      <a:pt x="1822" y="4255"/>
                    </a:lnTo>
                    <a:cubicBezTo>
                      <a:pt x="1751" y="4255"/>
                      <a:pt x="1668" y="4232"/>
                      <a:pt x="1632" y="4172"/>
                    </a:cubicBezTo>
                    <a:cubicBezTo>
                      <a:pt x="1584" y="4113"/>
                      <a:pt x="1549" y="4041"/>
                      <a:pt x="1549" y="3958"/>
                    </a:cubicBezTo>
                    <a:cubicBezTo>
                      <a:pt x="1572" y="3827"/>
                      <a:pt x="1691" y="3720"/>
                      <a:pt x="1846" y="3720"/>
                    </a:cubicBezTo>
                    <a:lnTo>
                      <a:pt x="2084" y="3720"/>
                    </a:lnTo>
                    <a:cubicBezTo>
                      <a:pt x="2370" y="3720"/>
                      <a:pt x="2596" y="3505"/>
                      <a:pt x="2596" y="3220"/>
                    </a:cubicBezTo>
                    <a:lnTo>
                      <a:pt x="2596" y="1850"/>
                    </a:lnTo>
                    <a:cubicBezTo>
                      <a:pt x="2596" y="1184"/>
                      <a:pt x="3132" y="648"/>
                      <a:pt x="3799" y="648"/>
                    </a:cubicBezTo>
                    <a:lnTo>
                      <a:pt x="5335" y="648"/>
                    </a:lnTo>
                    <a:cubicBezTo>
                      <a:pt x="5894" y="648"/>
                      <a:pt x="6252" y="493"/>
                      <a:pt x="6454" y="386"/>
                    </a:cubicBezTo>
                    <a:close/>
                    <a:moveTo>
                      <a:pt x="5347" y="6387"/>
                    </a:moveTo>
                    <a:lnTo>
                      <a:pt x="5347" y="6911"/>
                    </a:lnTo>
                    <a:lnTo>
                      <a:pt x="4299" y="7494"/>
                    </a:lnTo>
                    <a:lnTo>
                      <a:pt x="3263" y="6911"/>
                    </a:lnTo>
                    <a:lnTo>
                      <a:pt x="3263" y="6387"/>
                    </a:lnTo>
                    <a:cubicBezTo>
                      <a:pt x="3573" y="6541"/>
                      <a:pt x="3930" y="6625"/>
                      <a:pt x="4299" y="6625"/>
                    </a:cubicBezTo>
                    <a:cubicBezTo>
                      <a:pt x="4680" y="6625"/>
                      <a:pt x="5037" y="6541"/>
                      <a:pt x="5347" y="6387"/>
                    </a:cubicBezTo>
                    <a:close/>
                    <a:moveTo>
                      <a:pt x="2846" y="7041"/>
                    </a:moveTo>
                    <a:lnTo>
                      <a:pt x="4073" y="7708"/>
                    </a:lnTo>
                    <a:lnTo>
                      <a:pt x="3704" y="8149"/>
                    </a:lnTo>
                    <a:cubicBezTo>
                      <a:pt x="3680" y="8184"/>
                      <a:pt x="3632" y="8208"/>
                      <a:pt x="3596" y="8220"/>
                    </a:cubicBezTo>
                    <a:cubicBezTo>
                      <a:pt x="3549" y="8220"/>
                      <a:pt x="3489" y="8208"/>
                      <a:pt x="3454" y="8173"/>
                    </a:cubicBezTo>
                    <a:lnTo>
                      <a:pt x="2620" y="7458"/>
                    </a:lnTo>
                    <a:lnTo>
                      <a:pt x="2834" y="7041"/>
                    </a:lnTo>
                    <a:close/>
                    <a:moveTo>
                      <a:pt x="5787" y="7041"/>
                    </a:moveTo>
                    <a:lnTo>
                      <a:pt x="6001" y="7458"/>
                    </a:lnTo>
                    <a:lnTo>
                      <a:pt x="5156" y="8173"/>
                    </a:lnTo>
                    <a:cubicBezTo>
                      <a:pt x="5109" y="8208"/>
                      <a:pt x="5061" y="8220"/>
                      <a:pt x="5013" y="8220"/>
                    </a:cubicBezTo>
                    <a:cubicBezTo>
                      <a:pt x="4978" y="8220"/>
                      <a:pt x="4930" y="8184"/>
                      <a:pt x="4894" y="8149"/>
                    </a:cubicBezTo>
                    <a:lnTo>
                      <a:pt x="4561" y="7708"/>
                    </a:lnTo>
                    <a:lnTo>
                      <a:pt x="5775" y="7041"/>
                    </a:lnTo>
                    <a:close/>
                    <a:moveTo>
                      <a:pt x="6497" y="1"/>
                    </a:moveTo>
                    <a:cubicBezTo>
                      <a:pt x="6455" y="1"/>
                      <a:pt x="6419" y="16"/>
                      <a:pt x="6382" y="53"/>
                    </a:cubicBezTo>
                    <a:cubicBezTo>
                      <a:pt x="6382" y="53"/>
                      <a:pt x="6073" y="350"/>
                      <a:pt x="5299" y="350"/>
                    </a:cubicBezTo>
                    <a:lnTo>
                      <a:pt x="3763" y="350"/>
                    </a:lnTo>
                    <a:cubicBezTo>
                      <a:pt x="3096" y="350"/>
                      <a:pt x="2537" y="779"/>
                      <a:pt x="2322" y="1374"/>
                    </a:cubicBezTo>
                    <a:lnTo>
                      <a:pt x="2180" y="1374"/>
                    </a:lnTo>
                    <a:cubicBezTo>
                      <a:pt x="1918" y="1374"/>
                      <a:pt x="1703" y="1481"/>
                      <a:pt x="1537" y="1672"/>
                    </a:cubicBezTo>
                    <a:cubicBezTo>
                      <a:pt x="1370" y="1862"/>
                      <a:pt x="1310" y="2112"/>
                      <a:pt x="1346" y="2350"/>
                    </a:cubicBezTo>
                    <a:lnTo>
                      <a:pt x="1537" y="3505"/>
                    </a:lnTo>
                    <a:cubicBezTo>
                      <a:pt x="1358" y="3589"/>
                      <a:pt x="1239" y="3755"/>
                      <a:pt x="1203" y="3958"/>
                    </a:cubicBezTo>
                    <a:cubicBezTo>
                      <a:pt x="1191" y="4124"/>
                      <a:pt x="1251" y="4291"/>
                      <a:pt x="1358" y="4422"/>
                    </a:cubicBezTo>
                    <a:cubicBezTo>
                      <a:pt x="1465" y="4541"/>
                      <a:pt x="1620" y="4613"/>
                      <a:pt x="1787" y="4613"/>
                    </a:cubicBezTo>
                    <a:lnTo>
                      <a:pt x="1906" y="4613"/>
                    </a:lnTo>
                    <a:cubicBezTo>
                      <a:pt x="2001" y="5291"/>
                      <a:pt x="2382" y="5863"/>
                      <a:pt x="2906" y="6244"/>
                    </a:cubicBezTo>
                    <a:lnTo>
                      <a:pt x="2906" y="6780"/>
                    </a:lnTo>
                    <a:cubicBezTo>
                      <a:pt x="2876" y="6762"/>
                      <a:pt x="2843" y="6753"/>
                      <a:pt x="2808" y="6753"/>
                    </a:cubicBezTo>
                    <a:cubicBezTo>
                      <a:pt x="2772" y="6753"/>
                      <a:pt x="2733" y="6762"/>
                      <a:pt x="2692" y="6780"/>
                    </a:cubicBezTo>
                    <a:cubicBezTo>
                      <a:pt x="2608" y="6803"/>
                      <a:pt x="2537" y="6863"/>
                      <a:pt x="2501" y="6934"/>
                    </a:cubicBezTo>
                    <a:lnTo>
                      <a:pt x="2251" y="7434"/>
                    </a:lnTo>
                    <a:lnTo>
                      <a:pt x="846" y="7851"/>
                    </a:lnTo>
                    <a:cubicBezTo>
                      <a:pt x="346" y="7994"/>
                      <a:pt x="1" y="8458"/>
                      <a:pt x="1" y="8982"/>
                    </a:cubicBezTo>
                    <a:lnTo>
                      <a:pt x="1" y="10780"/>
                    </a:lnTo>
                    <a:cubicBezTo>
                      <a:pt x="1" y="10863"/>
                      <a:pt x="72" y="10947"/>
                      <a:pt x="167" y="10947"/>
                    </a:cubicBezTo>
                    <a:cubicBezTo>
                      <a:pt x="251" y="10947"/>
                      <a:pt x="334" y="10863"/>
                      <a:pt x="334" y="10780"/>
                    </a:cubicBezTo>
                    <a:lnTo>
                      <a:pt x="334" y="8982"/>
                    </a:lnTo>
                    <a:cubicBezTo>
                      <a:pt x="334" y="8589"/>
                      <a:pt x="584" y="8244"/>
                      <a:pt x="953" y="8149"/>
                    </a:cubicBezTo>
                    <a:lnTo>
                      <a:pt x="1549" y="7958"/>
                    </a:lnTo>
                    <a:lnTo>
                      <a:pt x="1549" y="10756"/>
                    </a:lnTo>
                    <a:cubicBezTo>
                      <a:pt x="1549" y="10851"/>
                      <a:pt x="1620" y="10923"/>
                      <a:pt x="1715" y="10923"/>
                    </a:cubicBezTo>
                    <a:cubicBezTo>
                      <a:pt x="1799" y="10923"/>
                      <a:pt x="1882" y="10851"/>
                      <a:pt x="1882" y="10756"/>
                    </a:cubicBezTo>
                    <a:lnTo>
                      <a:pt x="1882" y="7863"/>
                    </a:lnTo>
                    <a:lnTo>
                      <a:pt x="2239" y="7756"/>
                    </a:lnTo>
                    <a:lnTo>
                      <a:pt x="2239" y="10756"/>
                    </a:lnTo>
                    <a:cubicBezTo>
                      <a:pt x="2239" y="10851"/>
                      <a:pt x="2311" y="10923"/>
                      <a:pt x="2394" y="10923"/>
                    </a:cubicBezTo>
                    <a:cubicBezTo>
                      <a:pt x="2489" y="10923"/>
                      <a:pt x="2561" y="10851"/>
                      <a:pt x="2561" y="10756"/>
                    </a:cubicBezTo>
                    <a:lnTo>
                      <a:pt x="2561" y="7863"/>
                    </a:lnTo>
                    <a:lnTo>
                      <a:pt x="3227" y="8423"/>
                    </a:lnTo>
                    <a:cubicBezTo>
                      <a:pt x="3323" y="8494"/>
                      <a:pt x="3442" y="8542"/>
                      <a:pt x="3561" y="8542"/>
                    </a:cubicBezTo>
                    <a:lnTo>
                      <a:pt x="3608" y="8542"/>
                    </a:lnTo>
                    <a:cubicBezTo>
                      <a:pt x="3739" y="8530"/>
                      <a:pt x="3858" y="8470"/>
                      <a:pt x="3942" y="8351"/>
                    </a:cubicBezTo>
                    <a:lnTo>
                      <a:pt x="4287" y="7934"/>
                    </a:lnTo>
                    <a:lnTo>
                      <a:pt x="4632" y="8351"/>
                    </a:lnTo>
                    <a:cubicBezTo>
                      <a:pt x="4716" y="8458"/>
                      <a:pt x="4835" y="8530"/>
                      <a:pt x="4978" y="8542"/>
                    </a:cubicBezTo>
                    <a:lnTo>
                      <a:pt x="5013" y="8542"/>
                    </a:lnTo>
                    <a:cubicBezTo>
                      <a:pt x="5132" y="8542"/>
                      <a:pt x="5251" y="8494"/>
                      <a:pt x="5347" y="8423"/>
                    </a:cubicBezTo>
                    <a:lnTo>
                      <a:pt x="6180" y="7708"/>
                    </a:lnTo>
                    <a:lnTo>
                      <a:pt x="6680" y="7863"/>
                    </a:lnTo>
                    <a:lnTo>
                      <a:pt x="6680" y="10756"/>
                    </a:lnTo>
                    <a:cubicBezTo>
                      <a:pt x="6680" y="10851"/>
                      <a:pt x="6763" y="10923"/>
                      <a:pt x="6847" y="10923"/>
                    </a:cubicBezTo>
                    <a:cubicBezTo>
                      <a:pt x="6942" y="10923"/>
                      <a:pt x="7014" y="10851"/>
                      <a:pt x="7014" y="10756"/>
                    </a:cubicBezTo>
                    <a:lnTo>
                      <a:pt x="7014" y="7958"/>
                    </a:lnTo>
                    <a:lnTo>
                      <a:pt x="7609" y="8149"/>
                    </a:lnTo>
                    <a:cubicBezTo>
                      <a:pt x="7978" y="8244"/>
                      <a:pt x="8228" y="8589"/>
                      <a:pt x="8228" y="8982"/>
                    </a:cubicBezTo>
                    <a:lnTo>
                      <a:pt x="8228" y="10780"/>
                    </a:lnTo>
                    <a:cubicBezTo>
                      <a:pt x="8228" y="10863"/>
                      <a:pt x="8311" y="10947"/>
                      <a:pt x="8395" y="10947"/>
                    </a:cubicBezTo>
                    <a:cubicBezTo>
                      <a:pt x="8490" y="10947"/>
                      <a:pt x="8561" y="10863"/>
                      <a:pt x="8561" y="10780"/>
                    </a:cubicBezTo>
                    <a:lnTo>
                      <a:pt x="8561" y="8982"/>
                    </a:lnTo>
                    <a:cubicBezTo>
                      <a:pt x="8561" y="8423"/>
                      <a:pt x="8216" y="7970"/>
                      <a:pt x="7716" y="7815"/>
                    </a:cubicBezTo>
                    <a:lnTo>
                      <a:pt x="6311" y="7399"/>
                    </a:lnTo>
                    <a:lnTo>
                      <a:pt x="6061" y="6911"/>
                    </a:lnTo>
                    <a:cubicBezTo>
                      <a:pt x="6013" y="6839"/>
                      <a:pt x="5942" y="6756"/>
                      <a:pt x="5871" y="6744"/>
                    </a:cubicBezTo>
                    <a:cubicBezTo>
                      <a:pt x="5829" y="6738"/>
                      <a:pt x="5793" y="6735"/>
                      <a:pt x="5759" y="6735"/>
                    </a:cubicBezTo>
                    <a:cubicBezTo>
                      <a:pt x="5725" y="6735"/>
                      <a:pt x="5692" y="6738"/>
                      <a:pt x="5656" y="6744"/>
                    </a:cubicBezTo>
                    <a:lnTo>
                      <a:pt x="5656" y="6208"/>
                    </a:lnTo>
                    <a:cubicBezTo>
                      <a:pt x="6192" y="5839"/>
                      <a:pt x="6561" y="5256"/>
                      <a:pt x="6656" y="4589"/>
                    </a:cubicBezTo>
                    <a:lnTo>
                      <a:pt x="6740" y="4589"/>
                    </a:lnTo>
                    <a:cubicBezTo>
                      <a:pt x="7061" y="4589"/>
                      <a:pt x="7323" y="4351"/>
                      <a:pt x="7359" y="4065"/>
                    </a:cubicBezTo>
                    <a:cubicBezTo>
                      <a:pt x="7371" y="3898"/>
                      <a:pt x="7311" y="3743"/>
                      <a:pt x="7204" y="3601"/>
                    </a:cubicBezTo>
                    <a:cubicBezTo>
                      <a:pt x="7156" y="3541"/>
                      <a:pt x="7097" y="3505"/>
                      <a:pt x="7025" y="3470"/>
                    </a:cubicBezTo>
                    <a:lnTo>
                      <a:pt x="7216" y="2339"/>
                    </a:lnTo>
                    <a:cubicBezTo>
                      <a:pt x="7275" y="1969"/>
                      <a:pt x="7085" y="1600"/>
                      <a:pt x="6763" y="1446"/>
                    </a:cubicBezTo>
                    <a:cubicBezTo>
                      <a:pt x="6906" y="1065"/>
                      <a:pt x="6883" y="600"/>
                      <a:pt x="6656" y="88"/>
                    </a:cubicBezTo>
                    <a:cubicBezTo>
                      <a:pt x="6644" y="53"/>
                      <a:pt x="6597" y="5"/>
                      <a:pt x="6537" y="5"/>
                    </a:cubicBezTo>
                    <a:cubicBezTo>
                      <a:pt x="6523" y="2"/>
                      <a:pt x="6510" y="1"/>
                      <a:pt x="64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845;p63">
                <a:extLst>
                  <a:ext uri="{FF2B5EF4-FFF2-40B4-BE49-F238E27FC236}">
                    <a16:creationId xmlns:a16="http://schemas.microsoft.com/office/drawing/2014/main" id="{22CDF9F5-455C-4F76-A59F-2B2D4FE17961}"/>
                  </a:ext>
                </a:extLst>
              </p:cNvPr>
              <p:cNvSpPr/>
              <p:nvPr/>
            </p:nvSpPr>
            <p:spPr>
              <a:xfrm>
                <a:off x="5090491" y="3141364"/>
                <a:ext cx="10581" cy="8639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727" extrusionOk="0">
                    <a:moveTo>
                      <a:pt x="167" y="0"/>
                    </a:moveTo>
                    <a:cubicBezTo>
                      <a:pt x="84" y="0"/>
                      <a:pt x="0" y="84"/>
                      <a:pt x="0" y="167"/>
                    </a:cubicBezTo>
                    <a:lnTo>
                      <a:pt x="0" y="2560"/>
                    </a:lnTo>
                    <a:cubicBezTo>
                      <a:pt x="0" y="2656"/>
                      <a:pt x="84" y="2727"/>
                      <a:pt x="167" y="2727"/>
                    </a:cubicBezTo>
                    <a:cubicBezTo>
                      <a:pt x="262" y="2727"/>
                      <a:pt x="334" y="2656"/>
                      <a:pt x="334" y="2560"/>
                    </a:cubicBezTo>
                    <a:lnTo>
                      <a:pt x="334" y="167"/>
                    </a:lnTo>
                    <a:cubicBezTo>
                      <a:pt x="334" y="84"/>
                      <a:pt x="262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846;p63">
                <a:extLst>
                  <a:ext uri="{FF2B5EF4-FFF2-40B4-BE49-F238E27FC236}">
                    <a16:creationId xmlns:a16="http://schemas.microsoft.com/office/drawing/2014/main" id="{1072FAE1-2F18-4FB2-A4E8-AAA35B2D10CA}"/>
                  </a:ext>
                </a:extLst>
              </p:cNvPr>
              <p:cNvSpPr/>
              <p:nvPr/>
            </p:nvSpPr>
            <p:spPr>
              <a:xfrm>
                <a:off x="5031281" y="3152294"/>
                <a:ext cx="10201" cy="1061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5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55" y="334"/>
                    </a:cubicBezTo>
                    <a:cubicBezTo>
                      <a:pt x="250" y="334"/>
                      <a:pt x="322" y="251"/>
                      <a:pt x="322" y="167"/>
                    </a:cubicBez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847;p63">
                <a:extLst>
                  <a:ext uri="{FF2B5EF4-FFF2-40B4-BE49-F238E27FC236}">
                    <a16:creationId xmlns:a16="http://schemas.microsoft.com/office/drawing/2014/main" id="{74705BC7-16FC-4620-8EA7-2686B3CA7FC2}"/>
                  </a:ext>
                </a:extLst>
              </p:cNvPr>
              <p:cNvSpPr/>
              <p:nvPr/>
            </p:nvSpPr>
            <p:spPr>
              <a:xfrm>
                <a:off x="5031281" y="3217555"/>
                <a:ext cx="10201" cy="1020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55"/>
                    </a:cubicBezTo>
                    <a:cubicBezTo>
                      <a:pt x="0" y="251"/>
                      <a:pt x="72" y="322"/>
                      <a:pt x="155" y="322"/>
                    </a:cubicBezTo>
                    <a:cubicBezTo>
                      <a:pt x="250" y="322"/>
                      <a:pt x="322" y="251"/>
                      <a:pt x="322" y="155"/>
                    </a:cubicBez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848;p63">
                <a:extLst>
                  <a:ext uri="{FF2B5EF4-FFF2-40B4-BE49-F238E27FC236}">
                    <a16:creationId xmlns:a16="http://schemas.microsoft.com/office/drawing/2014/main" id="{DC56E328-1F54-4867-87AD-5AA43E81CEE9}"/>
                  </a:ext>
                </a:extLst>
              </p:cNvPr>
              <p:cNvSpPr/>
              <p:nvPr/>
            </p:nvSpPr>
            <p:spPr>
              <a:xfrm>
                <a:off x="5031281" y="3184734"/>
                <a:ext cx="10201" cy="1061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5" extrusionOk="0">
                    <a:moveTo>
                      <a:pt x="155" y="1"/>
                    </a:moveTo>
                    <a:cubicBezTo>
                      <a:pt x="72" y="1"/>
                      <a:pt x="0" y="84"/>
                      <a:pt x="0" y="167"/>
                    </a:cubicBezTo>
                    <a:cubicBezTo>
                      <a:pt x="0" y="263"/>
                      <a:pt x="72" y="334"/>
                      <a:pt x="155" y="334"/>
                    </a:cubicBezTo>
                    <a:cubicBezTo>
                      <a:pt x="250" y="334"/>
                      <a:pt x="322" y="263"/>
                      <a:pt x="322" y="167"/>
                    </a:cubicBezTo>
                    <a:cubicBezTo>
                      <a:pt x="322" y="84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849;p63">
                <a:extLst>
                  <a:ext uri="{FF2B5EF4-FFF2-40B4-BE49-F238E27FC236}">
                    <a16:creationId xmlns:a16="http://schemas.microsoft.com/office/drawing/2014/main" id="{281C2DAF-6A16-4E56-ACD8-3578B333DA1B}"/>
                  </a:ext>
                </a:extLst>
              </p:cNvPr>
              <p:cNvSpPr/>
              <p:nvPr/>
            </p:nvSpPr>
            <p:spPr>
              <a:xfrm>
                <a:off x="4998841" y="2995763"/>
                <a:ext cx="10201" cy="1549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89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334"/>
                    </a:lnTo>
                    <a:cubicBezTo>
                      <a:pt x="0" y="417"/>
                      <a:pt x="72" y="489"/>
                      <a:pt x="155" y="489"/>
                    </a:cubicBezTo>
                    <a:cubicBezTo>
                      <a:pt x="250" y="489"/>
                      <a:pt x="322" y="417"/>
                      <a:pt x="322" y="334"/>
                    </a:cubicBezTo>
                    <a:lnTo>
                      <a:pt x="322" y="167"/>
                    </a:ln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850;p63">
                <a:extLst>
                  <a:ext uri="{FF2B5EF4-FFF2-40B4-BE49-F238E27FC236}">
                    <a16:creationId xmlns:a16="http://schemas.microsoft.com/office/drawing/2014/main" id="{04FFEB25-F9F1-4596-9DA2-689EFA7428F3}"/>
                  </a:ext>
                </a:extLst>
              </p:cNvPr>
              <p:cNvSpPr/>
              <p:nvPr/>
            </p:nvSpPr>
            <p:spPr>
              <a:xfrm>
                <a:off x="5063721" y="2995763"/>
                <a:ext cx="10201" cy="1549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89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67"/>
                    </a:cubicBezTo>
                    <a:lnTo>
                      <a:pt x="0" y="334"/>
                    </a:lnTo>
                    <a:cubicBezTo>
                      <a:pt x="0" y="417"/>
                      <a:pt x="71" y="489"/>
                      <a:pt x="167" y="489"/>
                    </a:cubicBezTo>
                    <a:cubicBezTo>
                      <a:pt x="250" y="489"/>
                      <a:pt x="322" y="417"/>
                      <a:pt x="322" y="334"/>
                    </a:cubicBezTo>
                    <a:lnTo>
                      <a:pt x="322" y="167"/>
                    </a:lnTo>
                    <a:cubicBezTo>
                      <a:pt x="322" y="72"/>
                      <a:pt x="250" y="1"/>
                      <a:pt x="1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851;p63">
                <a:extLst>
                  <a:ext uri="{FF2B5EF4-FFF2-40B4-BE49-F238E27FC236}">
                    <a16:creationId xmlns:a16="http://schemas.microsoft.com/office/drawing/2014/main" id="{C416AA1C-E8AC-4492-B857-EB19F5F201D2}"/>
                  </a:ext>
                </a:extLst>
              </p:cNvPr>
              <p:cNvSpPr/>
              <p:nvPr/>
            </p:nvSpPr>
            <p:spPr>
              <a:xfrm>
                <a:off x="4993550" y="2979163"/>
                <a:ext cx="21162" cy="10613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35" extrusionOk="0">
                    <a:moveTo>
                      <a:pt x="167" y="1"/>
                    </a:moveTo>
                    <a:cubicBezTo>
                      <a:pt x="72" y="1"/>
                      <a:pt x="0" y="84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501" y="334"/>
                    </a:lnTo>
                    <a:cubicBezTo>
                      <a:pt x="596" y="334"/>
                      <a:pt x="667" y="263"/>
                      <a:pt x="667" y="167"/>
                    </a:cubicBezTo>
                    <a:cubicBezTo>
                      <a:pt x="655" y="84"/>
                      <a:pt x="584" y="1"/>
                      <a:pt x="5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852;p63">
                <a:extLst>
                  <a:ext uri="{FF2B5EF4-FFF2-40B4-BE49-F238E27FC236}">
                    <a16:creationId xmlns:a16="http://schemas.microsoft.com/office/drawing/2014/main" id="{164F3F3F-3A8B-4E75-BE57-09B7CC2CE4BB}"/>
                  </a:ext>
                </a:extLst>
              </p:cNvPr>
              <p:cNvSpPr/>
              <p:nvPr/>
            </p:nvSpPr>
            <p:spPr>
              <a:xfrm>
                <a:off x="5058051" y="2979163"/>
                <a:ext cx="21162" cy="10613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35" extrusionOk="0">
                    <a:moveTo>
                      <a:pt x="167" y="1"/>
                    </a:moveTo>
                    <a:cubicBezTo>
                      <a:pt x="72" y="1"/>
                      <a:pt x="0" y="84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501" y="334"/>
                    </a:lnTo>
                    <a:cubicBezTo>
                      <a:pt x="596" y="334"/>
                      <a:pt x="667" y="263"/>
                      <a:pt x="667" y="167"/>
                    </a:cubicBezTo>
                    <a:cubicBezTo>
                      <a:pt x="667" y="84"/>
                      <a:pt x="596" y="1"/>
                      <a:pt x="5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853;p63">
                <a:extLst>
                  <a:ext uri="{FF2B5EF4-FFF2-40B4-BE49-F238E27FC236}">
                    <a16:creationId xmlns:a16="http://schemas.microsoft.com/office/drawing/2014/main" id="{06DEC8C1-1A95-4608-AA56-48A793A41949}"/>
                  </a:ext>
                </a:extLst>
              </p:cNvPr>
              <p:cNvSpPr/>
              <p:nvPr/>
            </p:nvSpPr>
            <p:spPr>
              <a:xfrm>
                <a:off x="5007141" y="3025574"/>
                <a:ext cx="58481" cy="32092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013" extrusionOk="0">
                    <a:moveTo>
                      <a:pt x="1500" y="322"/>
                    </a:moveTo>
                    <a:cubicBezTo>
                      <a:pt x="1429" y="536"/>
                      <a:pt x="1191" y="679"/>
                      <a:pt x="917" y="679"/>
                    </a:cubicBezTo>
                    <a:cubicBezTo>
                      <a:pt x="655" y="679"/>
                      <a:pt x="417" y="536"/>
                      <a:pt x="345" y="322"/>
                    </a:cubicBezTo>
                    <a:close/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619"/>
                      <a:pt x="417" y="1012"/>
                      <a:pt x="929" y="1012"/>
                    </a:cubicBezTo>
                    <a:cubicBezTo>
                      <a:pt x="1429" y="1012"/>
                      <a:pt x="1846" y="643"/>
                      <a:pt x="1846" y="167"/>
                    </a:cubicBezTo>
                    <a:cubicBezTo>
                      <a:pt x="1846" y="72"/>
                      <a:pt x="1786" y="0"/>
                      <a:pt x="17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" name="Google Shape;854;p63">
              <a:extLst>
                <a:ext uri="{FF2B5EF4-FFF2-40B4-BE49-F238E27FC236}">
                  <a16:creationId xmlns:a16="http://schemas.microsoft.com/office/drawing/2014/main" id="{56658C81-69BE-4B41-85FC-AD451152C549}"/>
                </a:ext>
              </a:extLst>
            </p:cNvPr>
            <p:cNvGrpSpPr/>
            <p:nvPr/>
          </p:nvGrpSpPr>
          <p:grpSpPr>
            <a:xfrm>
              <a:off x="4933855" y="3691273"/>
              <a:ext cx="264813" cy="353454"/>
              <a:chOff x="5812066" y="2416019"/>
              <a:chExt cx="264813" cy="353454"/>
            </a:xfrm>
          </p:grpSpPr>
          <p:sp>
            <p:nvSpPr>
              <p:cNvPr id="135" name="Google Shape;855;p63">
                <a:extLst>
                  <a:ext uri="{FF2B5EF4-FFF2-40B4-BE49-F238E27FC236}">
                    <a16:creationId xmlns:a16="http://schemas.microsoft.com/office/drawing/2014/main" id="{EA23A3D3-19A6-4572-AF08-2651D498208A}"/>
                  </a:ext>
                </a:extLst>
              </p:cNvPr>
              <p:cNvSpPr/>
              <p:nvPr/>
            </p:nvSpPr>
            <p:spPr>
              <a:xfrm>
                <a:off x="5812066" y="2416019"/>
                <a:ext cx="264813" cy="353454"/>
              </a:xfrm>
              <a:custGeom>
                <a:avLst/>
                <a:gdLst/>
                <a:ahLst/>
                <a:cxnLst/>
                <a:rect l="l" t="t" r="r" b="b"/>
                <a:pathLst>
                  <a:path w="8359" h="11157" extrusionOk="0">
                    <a:moveTo>
                      <a:pt x="1572" y="346"/>
                    </a:moveTo>
                    <a:cubicBezTo>
                      <a:pt x="1905" y="346"/>
                      <a:pt x="2215" y="501"/>
                      <a:pt x="2405" y="751"/>
                    </a:cubicBezTo>
                    <a:cubicBezTo>
                      <a:pt x="1846" y="1144"/>
                      <a:pt x="1405" y="1715"/>
                      <a:pt x="1203" y="2394"/>
                    </a:cubicBezTo>
                    <a:cubicBezTo>
                      <a:pt x="798" y="2239"/>
                      <a:pt x="524" y="1834"/>
                      <a:pt x="524" y="1406"/>
                    </a:cubicBezTo>
                    <a:cubicBezTo>
                      <a:pt x="524" y="822"/>
                      <a:pt x="1000" y="346"/>
                      <a:pt x="1572" y="346"/>
                    </a:cubicBezTo>
                    <a:close/>
                    <a:moveTo>
                      <a:pt x="6799" y="358"/>
                    </a:moveTo>
                    <a:cubicBezTo>
                      <a:pt x="7382" y="358"/>
                      <a:pt x="7858" y="834"/>
                      <a:pt x="7858" y="1406"/>
                    </a:cubicBezTo>
                    <a:cubicBezTo>
                      <a:pt x="7858" y="1858"/>
                      <a:pt x="7572" y="2239"/>
                      <a:pt x="7168" y="2394"/>
                    </a:cubicBezTo>
                    <a:cubicBezTo>
                      <a:pt x="6965" y="1727"/>
                      <a:pt x="6537" y="1144"/>
                      <a:pt x="5965" y="751"/>
                    </a:cubicBezTo>
                    <a:cubicBezTo>
                      <a:pt x="6167" y="501"/>
                      <a:pt x="6465" y="358"/>
                      <a:pt x="6799" y="358"/>
                    </a:cubicBezTo>
                    <a:close/>
                    <a:moveTo>
                      <a:pt x="4191" y="548"/>
                    </a:moveTo>
                    <a:cubicBezTo>
                      <a:pt x="5739" y="548"/>
                      <a:pt x="6989" y="1799"/>
                      <a:pt x="6989" y="3346"/>
                    </a:cubicBezTo>
                    <a:cubicBezTo>
                      <a:pt x="6989" y="3537"/>
                      <a:pt x="6977" y="3727"/>
                      <a:pt x="6929" y="3930"/>
                    </a:cubicBezTo>
                    <a:cubicBezTo>
                      <a:pt x="6870" y="3894"/>
                      <a:pt x="6799" y="3882"/>
                      <a:pt x="6727" y="3882"/>
                    </a:cubicBezTo>
                    <a:lnTo>
                      <a:pt x="6620" y="3882"/>
                    </a:lnTo>
                    <a:lnTo>
                      <a:pt x="6620" y="3489"/>
                    </a:lnTo>
                    <a:lnTo>
                      <a:pt x="6632" y="3489"/>
                    </a:lnTo>
                    <a:cubicBezTo>
                      <a:pt x="6727" y="3489"/>
                      <a:pt x="6799" y="3418"/>
                      <a:pt x="6799" y="3335"/>
                    </a:cubicBezTo>
                    <a:cubicBezTo>
                      <a:pt x="6799" y="3239"/>
                      <a:pt x="6727" y="3168"/>
                      <a:pt x="6632" y="3168"/>
                    </a:cubicBezTo>
                    <a:cubicBezTo>
                      <a:pt x="5263" y="3168"/>
                      <a:pt x="4286" y="2715"/>
                      <a:pt x="3703" y="2346"/>
                    </a:cubicBezTo>
                    <a:cubicBezTo>
                      <a:pt x="3060" y="1942"/>
                      <a:pt x="2750" y="1525"/>
                      <a:pt x="2738" y="1525"/>
                    </a:cubicBezTo>
                    <a:cubicBezTo>
                      <a:pt x="2705" y="1484"/>
                      <a:pt x="2656" y="1463"/>
                      <a:pt x="2608" y="1463"/>
                    </a:cubicBezTo>
                    <a:cubicBezTo>
                      <a:pt x="2573" y="1463"/>
                      <a:pt x="2538" y="1475"/>
                      <a:pt x="2512" y="1501"/>
                    </a:cubicBezTo>
                    <a:cubicBezTo>
                      <a:pt x="2441" y="1561"/>
                      <a:pt x="2417" y="1668"/>
                      <a:pt x="2477" y="1715"/>
                    </a:cubicBezTo>
                    <a:cubicBezTo>
                      <a:pt x="2500" y="1739"/>
                      <a:pt x="2834" y="2168"/>
                      <a:pt x="3512" y="2596"/>
                    </a:cubicBezTo>
                    <a:cubicBezTo>
                      <a:pt x="4084" y="2965"/>
                      <a:pt x="5024" y="3382"/>
                      <a:pt x="6287" y="3466"/>
                    </a:cubicBezTo>
                    <a:lnTo>
                      <a:pt x="6287" y="4013"/>
                    </a:lnTo>
                    <a:cubicBezTo>
                      <a:pt x="6287" y="4073"/>
                      <a:pt x="6322" y="4120"/>
                      <a:pt x="6370" y="4144"/>
                    </a:cubicBezTo>
                    <a:cubicBezTo>
                      <a:pt x="6406" y="4180"/>
                      <a:pt x="6406" y="4180"/>
                      <a:pt x="6572" y="4180"/>
                    </a:cubicBezTo>
                    <a:lnTo>
                      <a:pt x="6715" y="4180"/>
                    </a:lnTo>
                    <a:cubicBezTo>
                      <a:pt x="6858" y="4180"/>
                      <a:pt x="6977" y="4299"/>
                      <a:pt x="6977" y="4442"/>
                    </a:cubicBezTo>
                    <a:cubicBezTo>
                      <a:pt x="6977" y="4597"/>
                      <a:pt x="6858" y="4716"/>
                      <a:pt x="6715" y="4716"/>
                    </a:cubicBezTo>
                    <a:lnTo>
                      <a:pt x="6608" y="4716"/>
                    </a:lnTo>
                    <a:lnTo>
                      <a:pt x="6608" y="4692"/>
                    </a:lnTo>
                    <a:cubicBezTo>
                      <a:pt x="6608" y="4609"/>
                      <a:pt x="6537" y="4537"/>
                      <a:pt x="6441" y="4537"/>
                    </a:cubicBezTo>
                    <a:cubicBezTo>
                      <a:pt x="6358" y="4537"/>
                      <a:pt x="6275" y="4609"/>
                      <a:pt x="6275" y="4692"/>
                    </a:cubicBezTo>
                    <a:cubicBezTo>
                      <a:pt x="6275" y="5859"/>
                      <a:pt x="5346" y="6799"/>
                      <a:pt x="4179" y="6799"/>
                    </a:cubicBezTo>
                    <a:cubicBezTo>
                      <a:pt x="3024" y="6799"/>
                      <a:pt x="2096" y="5871"/>
                      <a:pt x="2096" y="4716"/>
                    </a:cubicBezTo>
                    <a:cubicBezTo>
                      <a:pt x="2096" y="4620"/>
                      <a:pt x="2024" y="4549"/>
                      <a:pt x="1929" y="4549"/>
                    </a:cubicBezTo>
                    <a:cubicBezTo>
                      <a:pt x="1846" y="4549"/>
                      <a:pt x="1774" y="4620"/>
                      <a:pt x="1774" y="4716"/>
                    </a:cubicBezTo>
                    <a:lnTo>
                      <a:pt x="1774" y="4728"/>
                    </a:lnTo>
                    <a:lnTo>
                      <a:pt x="1667" y="4728"/>
                    </a:lnTo>
                    <a:cubicBezTo>
                      <a:pt x="1512" y="4728"/>
                      <a:pt x="1393" y="4609"/>
                      <a:pt x="1393" y="4466"/>
                    </a:cubicBezTo>
                    <a:cubicBezTo>
                      <a:pt x="1393" y="4311"/>
                      <a:pt x="1512" y="4192"/>
                      <a:pt x="1667" y="4192"/>
                    </a:cubicBezTo>
                    <a:lnTo>
                      <a:pt x="1798" y="4192"/>
                    </a:lnTo>
                    <a:cubicBezTo>
                      <a:pt x="1976" y="4192"/>
                      <a:pt x="1976" y="4192"/>
                      <a:pt x="2012" y="4180"/>
                    </a:cubicBezTo>
                    <a:cubicBezTo>
                      <a:pt x="2072" y="4144"/>
                      <a:pt x="2096" y="4085"/>
                      <a:pt x="2096" y="4025"/>
                    </a:cubicBezTo>
                    <a:lnTo>
                      <a:pt x="2096" y="3847"/>
                    </a:lnTo>
                    <a:cubicBezTo>
                      <a:pt x="2096" y="3335"/>
                      <a:pt x="2262" y="2882"/>
                      <a:pt x="2572" y="2513"/>
                    </a:cubicBezTo>
                    <a:cubicBezTo>
                      <a:pt x="2631" y="2442"/>
                      <a:pt x="2619" y="2334"/>
                      <a:pt x="2560" y="2287"/>
                    </a:cubicBezTo>
                    <a:cubicBezTo>
                      <a:pt x="2528" y="2260"/>
                      <a:pt x="2488" y="2248"/>
                      <a:pt x="2450" y="2248"/>
                    </a:cubicBezTo>
                    <a:cubicBezTo>
                      <a:pt x="2404" y="2248"/>
                      <a:pt x="2360" y="2266"/>
                      <a:pt x="2334" y="2299"/>
                    </a:cubicBezTo>
                    <a:cubicBezTo>
                      <a:pt x="1965" y="2739"/>
                      <a:pt x="1774" y="3251"/>
                      <a:pt x="1774" y="3870"/>
                    </a:cubicBezTo>
                    <a:lnTo>
                      <a:pt x="1774" y="3882"/>
                    </a:lnTo>
                    <a:lnTo>
                      <a:pt x="1667" y="3882"/>
                    </a:lnTo>
                    <a:cubicBezTo>
                      <a:pt x="1595" y="3882"/>
                      <a:pt x="1512" y="3894"/>
                      <a:pt x="1453" y="3930"/>
                    </a:cubicBezTo>
                    <a:cubicBezTo>
                      <a:pt x="1417" y="3727"/>
                      <a:pt x="1393" y="3537"/>
                      <a:pt x="1393" y="3346"/>
                    </a:cubicBezTo>
                    <a:cubicBezTo>
                      <a:pt x="1393" y="1799"/>
                      <a:pt x="2643" y="548"/>
                      <a:pt x="4191" y="548"/>
                    </a:cubicBezTo>
                    <a:close/>
                    <a:moveTo>
                      <a:pt x="5084" y="6990"/>
                    </a:moveTo>
                    <a:lnTo>
                      <a:pt x="5084" y="7537"/>
                    </a:lnTo>
                    <a:cubicBezTo>
                      <a:pt x="5084" y="7895"/>
                      <a:pt x="5310" y="8228"/>
                      <a:pt x="5667" y="8347"/>
                    </a:cubicBezTo>
                    <a:lnTo>
                      <a:pt x="6001" y="8466"/>
                    </a:lnTo>
                    <a:lnTo>
                      <a:pt x="5620" y="8811"/>
                    </a:lnTo>
                    <a:cubicBezTo>
                      <a:pt x="5489" y="8942"/>
                      <a:pt x="5429" y="9109"/>
                      <a:pt x="5429" y="9300"/>
                    </a:cubicBezTo>
                    <a:lnTo>
                      <a:pt x="5429" y="9359"/>
                    </a:lnTo>
                    <a:cubicBezTo>
                      <a:pt x="5060" y="9514"/>
                      <a:pt x="4643" y="9621"/>
                      <a:pt x="4191" y="9621"/>
                    </a:cubicBezTo>
                    <a:cubicBezTo>
                      <a:pt x="3762" y="9621"/>
                      <a:pt x="3334" y="9538"/>
                      <a:pt x="2965" y="9359"/>
                    </a:cubicBezTo>
                    <a:lnTo>
                      <a:pt x="2965" y="9300"/>
                    </a:lnTo>
                    <a:cubicBezTo>
                      <a:pt x="2965" y="9121"/>
                      <a:pt x="2881" y="8942"/>
                      <a:pt x="2762" y="8811"/>
                    </a:cubicBezTo>
                    <a:lnTo>
                      <a:pt x="2429" y="8466"/>
                    </a:lnTo>
                    <a:lnTo>
                      <a:pt x="2750" y="8347"/>
                    </a:lnTo>
                    <a:cubicBezTo>
                      <a:pt x="3096" y="8228"/>
                      <a:pt x="3334" y="7895"/>
                      <a:pt x="3334" y="7537"/>
                    </a:cubicBezTo>
                    <a:lnTo>
                      <a:pt x="3334" y="6990"/>
                    </a:lnTo>
                    <a:cubicBezTo>
                      <a:pt x="3596" y="7097"/>
                      <a:pt x="3893" y="7156"/>
                      <a:pt x="4215" y="7156"/>
                    </a:cubicBezTo>
                    <a:cubicBezTo>
                      <a:pt x="4524" y="7156"/>
                      <a:pt x="4822" y="7097"/>
                      <a:pt x="5084" y="6990"/>
                    </a:cubicBezTo>
                    <a:close/>
                    <a:moveTo>
                      <a:pt x="1560" y="1"/>
                    </a:moveTo>
                    <a:cubicBezTo>
                      <a:pt x="798" y="1"/>
                      <a:pt x="179" y="620"/>
                      <a:pt x="179" y="1382"/>
                    </a:cubicBezTo>
                    <a:cubicBezTo>
                      <a:pt x="179" y="1977"/>
                      <a:pt x="548" y="2501"/>
                      <a:pt x="1119" y="2692"/>
                    </a:cubicBezTo>
                    <a:cubicBezTo>
                      <a:pt x="1072" y="2882"/>
                      <a:pt x="1060" y="3096"/>
                      <a:pt x="1060" y="3299"/>
                    </a:cubicBezTo>
                    <a:cubicBezTo>
                      <a:pt x="1060" y="3573"/>
                      <a:pt x="1084" y="3835"/>
                      <a:pt x="1155" y="4108"/>
                    </a:cubicBezTo>
                    <a:cubicBezTo>
                      <a:pt x="1095" y="4192"/>
                      <a:pt x="1060" y="4311"/>
                      <a:pt x="1060" y="4442"/>
                    </a:cubicBezTo>
                    <a:cubicBezTo>
                      <a:pt x="1060" y="4775"/>
                      <a:pt x="1322" y="5037"/>
                      <a:pt x="1655" y="5037"/>
                    </a:cubicBezTo>
                    <a:lnTo>
                      <a:pt x="1774" y="5037"/>
                    </a:lnTo>
                    <a:cubicBezTo>
                      <a:pt x="1869" y="5799"/>
                      <a:pt x="2334" y="6442"/>
                      <a:pt x="2965" y="6811"/>
                    </a:cubicBezTo>
                    <a:lnTo>
                      <a:pt x="2965" y="7526"/>
                    </a:lnTo>
                    <a:cubicBezTo>
                      <a:pt x="2965" y="7752"/>
                      <a:pt x="2810" y="7954"/>
                      <a:pt x="2596" y="8038"/>
                    </a:cubicBezTo>
                    <a:lnTo>
                      <a:pt x="798" y="8669"/>
                    </a:lnTo>
                    <a:cubicBezTo>
                      <a:pt x="322" y="8835"/>
                      <a:pt x="0" y="9300"/>
                      <a:pt x="0" y="9823"/>
                    </a:cubicBezTo>
                    <a:lnTo>
                      <a:pt x="0" y="10990"/>
                    </a:lnTo>
                    <a:cubicBezTo>
                      <a:pt x="0" y="11085"/>
                      <a:pt x="71" y="11157"/>
                      <a:pt x="155" y="11157"/>
                    </a:cubicBezTo>
                    <a:cubicBezTo>
                      <a:pt x="250" y="11157"/>
                      <a:pt x="322" y="11085"/>
                      <a:pt x="322" y="10990"/>
                    </a:cubicBezTo>
                    <a:lnTo>
                      <a:pt x="322" y="9823"/>
                    </a:lnTo>
                    <a:cubicBezTo>
                      <a:pt x="322" y="9442"/>
                      <a:pt x="560" y="9109"/>
                      <a:pt x="917" y="8990"/>
                    </a:cubicBezTo>
                    <a:lnTo>
                      <a:pt x="2048" y="8585"/>
                    </a:lnTo>
                    <a:lnTo>
                      <a:pt x="2512" y="9050"/>
                    </a:lnTo>
                    <a:cubicBezTo>
                      <a:pt x="2584" y="9121"/>
                      <a:pt x="2619" y="9204"/>
                      <a:pt x="2619" y="9300"/>
                    </a:cubicBezTo>
                    <a:lnTo>
                      <a:pt x="2619" y="10990"/>
                    </a:lnTo>
                    <a:cubicBezTo>
                      <a:pt x="2619" y="11085"/>
                      <a:pt x="2691" y="11157"/>
                      <a:pt x="2774" y="11157"/>
                    </a:cubicBezTo>
                    <a:cubicBezTo>
                      <a:pt x="2869" y="11157"/>
                      <a:pt x="2941" y="11085"/>
                      <a:pt x="2941" y="10990"/>
                    </a:cubicBezTo>
                    <a:lnTo>
                      <a:pt x="2941" y="9704"/>
                    </a:lnTo>
                    <a:cubicBezTo>
                      <a:pt x="3334" y="9847"/>
                      <a:pt x="3751" y="9943"/>
                      <a:pt x="4179" y="9943"/>
                    </a:cubicBezTo>
                    <a:cubicBezTo>
                      <a:pt x="4608" y="9943"/>
                      <a:pt x="5024" y="9859"/>
                      <a:pt x="5417" y="9704"/>
                    </a:cubicBezTo>
                    <a:lnTo>
                      <a:pt x="5417" y="9776"/>
                    </a:lnTo>
                    <a:cubicBezTo>
                      <a:pt x="5417" y="9859"/>
                      <a:pt x="5489" y="9943"/>
                      <a:pt x="5572" y="9943"/>
                    </a:cubicBezTo>
                    <a:cubicBezTo>
                      <a:pt x="5667" y="9943"/>
                      <a:pt x="5739" y="9859"/>
                      <a:pt x="5739" y="9776"/>
                    </a:cubicBezTo>
                    <a:lnTo>
                      <a:pt x="5739" y="9300"/>
                    </a:lnTo>
                    <a:cubicBezTo>
                      <a:pt x="5739" y="9204"/>
                      <a:pt x="5786" y="9109"/>
                      <a:pt x="5846" y="9038"/>
                    </a:cubicBezTo>
                    <a:lnTo>
                      <a:pt x="6310" y="8585"/>
                    </a:lnTo>
                    <a:lnTo>
                      <a:pt x="7441" y="8978"/>
                    </a:lnTo>
                    <a:cubicBezTo>
                      <a:pt x="7799" y="9097"/>
                      <a:pt x="8037" y="9442"/>
                      <a:pt x="8037" y="9812"/>
                    </a:cubicBezTo>
                    <a:lnTo>
                      <a:pt x="8037" y="10990"/>
                    </a:lnTo>
                    <a:cubicBezTo>
                      <a:pt x="8037" y="11085"/>
                      <a:pt x="8108" y="11157"/>
                      <a:pt x="8192" y="11157"/>
                    </a:cubicBezTo>
                    <a:cubicBezTo>
                      <a:pt x="8287" y="11157"/>
                      <a:pt x="8358" y="11085"/>
                      <a:pt x="8358" y="10990"/>
                    </a:cubicBezTo>
                    <a:lnTo>
                      <a:pt x="8358" y="9812"/>
                    </a:lnTo>
                    <a:cubicBezTo>
                      <a:pt x="8358" y="9300"/>
                      <a:pt x="8037" y="8835"/>
                      <a:pt x="7561" y="8669"/>
                    </a:cubicBezTo>
                    <a:lnTo>
                      <a:pt x="5763" y="8038"/>
                    </a:lnTo>
                    <a:cubicBezTo>
                      <a:pt x="5548" y="7954"/>
                      <a:pt x="5405" y="7752"/>
                      <a:pt x="5405" y="7526"/>
                    </a:cubicBezTo>
                    <a:lnTo>
                      <a:pt x="5405" y="6811"/>
                    </a:lnTo>
                    <a:cubicBezTo>
                      <a:pt x="6037" y="6442"/>
                      <a:pt x="6489" y="5799"/>
                      <a:pt x="6596" y="5037"/>
                    </a:cubicBezTo>
                    <a:lnTo>
                      <a:pt x="6715" y="5037"/>
                    </a:lnTo>
                    <a:cubicBezTo>
                      <a:pt x="7037" y="5037"/>
                      <a:pt x="7310" y="4775"/>
                      <a:pt x="7310" y="4442"/>
                    </a:cubicBezTo>
                    <a:cubicBezTo>
                      <a:pt x="7310" y="4323"/>
                      <a:pt x="7263" y="4204"/>
                      <a:pt x="7203" y="4108"/>
                    </a:cubicBezTo>
                    <a:cubicBezTo>
                      <a:pt x="7275" y="3847"/>
                      <a:pt x="7310" y="3585"/>
                      <a:pt x="7310" y="3299"/>
                    </a:cubicBezTo>
                    <a:cubicBezTo>
                      <a:pt x="7310" y="3096"/>
                      <a:pt x="7287" y="2882"/>
                      <a:pt x="7251" y="2692"/>
                    </a:cubicBezTo>
                    <a:cubicBezTo>
                      <a:pt x="7799" y="2501"/>
                      <a:pt x="8180" y="1977"/>
                      <a:pt x="8180" y="1382"/>
                    </a:cubicBezTo>
                    <a:cubicBezTo>
                      <a:pt x="8180" y="620"/>
                      <a:pt x="7561" y="1"/>
                      <a:pt x="6799" y="1"/>
                    </a:cubicBezTo>
                    <a:cubicBezTo>
                      <a:pt x="6358" y="1"/>
                      <a:pt x="5953" y="203"/>
                      <a:pt x="5679" y="560"/>
                    </a:cubicBezTo>
                    <a:cubicBezTo>
                      <a:pt x="5239" y="310"/>
                      <a:pt x="4727" y="179"/>
                      <a:pt x="4179" y="179"/>
                    </a:cubicBezTo>
                    <a:cubicBezTo>
                      <a:pt x="3631" y="179"/>
                      <a:pt x="3119" y="310"/>
                      <a:pt x="2679" y="560"/>
                    </a:cubicBezTo>
                    <a:cubicBezTo>
                      <a:pt x="2429" y="203"/>
                      <a:pt x="2012" y="1"/>
                      <a:pt x="15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856;p63">
                <a:extLst>
                  <a:ext uri="{FF2B5EF4-FFF2-40B4-BE49-F238E27FC236}">
                    <a16:creationId xmlns:a16="http://schemas.microsoft.com/office/drawing/2014/main" id="{A2FCE1EE-B355-412F-A83E-D4CC4903B7C0}"/>
                  </a:ext>
                </a:extLst>
              </p:cNvPr>
              <p:cNvSpPr/>
              <p:nvPr/>
            </p:nvSpPr>
            <p:spPr>
              <a:xfrm>
                <a:off x="5923707" y="2588136"/>
                <a:ext cx="43402" cy="15396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486" extrusionOk="0">
                    <a:moveTo>
                      <a:pt x="173" y="0"/>
                    </a:moveTo>
                    <a:cubicBezTo>
                      <a:pt x="131" y="0"/>
                      <a:pt x="90" y="15"/>
                      <a:pt x="60" y="45"/>
                    </a:cubicBezTo>
                    <a:cubicBezTo>
                      <a:pt x="0" y="104"/>
                      <a:pt x="0" y="199"/>
                      <a:pt x="60" y="259"/>
                    </a:cubicBezTo>
                    <a:cubicBezTo>
                      <a:pt x="191" y="402"/>
                      <a:pt x="429" y="485"/>
                      <a:pt x="703" y="485"/>
                    </a:cubicBezTo>
                    <a:cubicBezTo>
                      <a:pt x="953" y="485"/>
                      <a:pt x="1191" y="402"/>
                      <a:pt x="1334" y="259"/>
                    </a:cubicBezTo>
                    <a:cubicBezTo>
                      <a:pt x="1370" y="199"/>
                      <a:pt x="1370" y="104"/>
                      <a:pt x="1310" y="45"/>
                    </a:cubicBezTo>
                    <a:cubicBezTo>
                      <a:pt x="1280" y="15"/>
                      <a:pt x="1239" y="0"/>
                      <a:pt x="1197" y="0"/>
                    </a:cubicBezTo>
                    <a:cubicBezTo>
                      <a:pt x="1155" y="0"/>
                      <a:pt x="1114" y="15"/>
                      <a:pt x="1084" y="45"/>
                    </a:cubicBezTo>
                    <a:cubicBezTo>
                      <a:pt x="1024" y="104"/>
                      <a:pt x="881" y="176"/>
                      <a:pt x="679" y="176"/>
                    </a:cubicBezTo>
                    <a:cubicBezTo>
                      <a:pt x="488" y="176"/>
                      <a:pt x="346" y="104"/>
                      <a:pt x="286" y="45"/>
                    </a:cubicBezTo>
                    <a:cubicBezTo>
                      <a:pt x="256" y="15"/>
                      <a:pt x="21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857;p63">
                <a:extLst>
                  <a:ext uri="{FF2B5EF4-FFF2-40B4-BE49-F238E27FC236}">
                    <a16:creationId xmlns:a16="http://schemas.microsoft.com/office/drawing/2014/main" id="{958C3209-DDC0-42FB-81D8-6067A7D3CFC2}"/>
                  </a:ext>
                </a:extLst>
              </p:cNvPr>
              <p:cNvSpPr/>
              <p:nvPr/>
            </p:nvSpPr>
            <p:spPr>
              <a:xfrm>
                <a:off x="5983677" y="2742291"/>
                <a:ext cx="10201" cy="2683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4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55"/>
                    </a:cubicBezTo>
                    <a:lnTo>
                      <a:pt x="0" y="679"/>
                    </a:lnTo>
                    <a:cubicBezTo>
                      <a:pt x="0" y="775"/>
                      <a:pt x="72" y="846"/>
                      <a:pt x="155" y="846"/>
                    </a:cubicBezTo>
                    <a:cubicBezTo>
                      <a:pt x="250" y="846"/>
                      <a:pt x="322" y="775"/>
                      <a:pt x="322" y="679"/>
                    </a:cubicBezTo>
                    <a:lnTo>
                      <a:pt x="322" y="155"/>
                    </a:lnTo>
                    <a:cubicBezTo>
                      <a:pt x="322" y="72"/>
                      <a:pt x="262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858;p63">
                <a:extLst>
                  <a:ext uri="{FF2B5EF4-FFF2-40B4-BE49-F238E27FC236}">
                    <a16:creationId xmlns:a16="http://schemas.microsoft.com/office/drawing/2014/main" id="{AA272021-3C4B-4172-AB3C-8BD37049FD3F}"/>
                  </a:ext>
                </a:extLst>
              </p:cNvPr>
              <p:cNvSpPr/>
              <p:nvPr/>
            </p:nvSpPr>
            <p:spPr>
              <a:xfrm>
                <a:off x="5906726" y="2543531"/>
                <a:ext cx="10581" cy="1625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13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lnTo>
                      <a:pt x="1" y="345"/>
                    </a:lnTo>
                    <a:cubicBezTo>
                      <a:pt x="1" y="441"/>
                      <a:pt x="72" y="512"/>
                      <a:pt x="167" y="512"/>
                    </a:cubicBezTo>
                    <a:cubicBezTo>
                      <a:pt x="251" y="512"/>
                      <a:pt x="322" y="441"/>
                      <a:pt x="322" y="345"/>
                    </a:cubicBezTo>
                    <a:lnTo>
                      <a:pt x="322" y="167"/>
                    </a:lnTo>
                    <a:cubicBezTo>
                      <a:pt x="334" y="72"/>
                      <a:pt x="251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859;p63">
                <a:extLst>
                  <a:ext uri="{FF2B5EF4-FFF2-40B4-BE49-F238E27FC236}">
                    <a16:creationId xmlns:a16="http://schemas.microsoft.com/office/drawing/2014/main" id="{499FEB3D-A2C7-47E3-A1B2-2F636CA91C49}"/>
                  </a:ext>
                </a:extLst>
              </p:cNvPr>
              <p:cNvSpPr/>
              <p:nvPr/>
            </p:nvSpPr>
            <p:spPr>
              <a:xfrm>
                <a:off x="5972747" y="2543531"/>
                <a:ext cx="10581" cy="1625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13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lnTo>
                      <a:pt x="0" y="345"/>
                    </a:lnTo>
                    <a:cubicBezTo>
                      <a:pt x="0" y="441"/>
                      <a:pt x="72" y="512"/>
                      <a:pt x="167" y="512"/>
                    </a:cubicBezTo>
                    <a:cubicBezTo>
                      <a:pt x="250" y="512"/>
                      <a:pt x="322" y="441"/>
                      <a:pt x="322" y="345"/>
                    </a:cubicBezTo>
                    <a:lnTo>
                      <a:pt x="322" y="167"/>
                    </a:lnTo>
                    <a:cubicBezTo>
                      <a:pt x="333" y="72"/>
                      <a:pt x="250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860;p63">
                <a:extLst>
                  <a:ext uri="{FF2B5EF4-FFF2-40B4-BE49-F238E27FC236}">
                    <a16:creationId xmlns:a16="http://schemas.microsoft.com/office/drawing/2014/main" id="{C516A3E7-77BD-4862-A966-FA771480209B}"/>
                  </a:ext>
                </a:extLst>
              </p:cNvPr>
              <p:cNvSpPr/>
              <p:nvPr/>
            </p:nvSpPr>
            <p:spPr>
              <a:xfrm>
                <a:off x="5901055" y="2526931"/>
                <a:ext cx="16252" cy="10581"/>
              </a:xfrm>
              <a:custGeom>
                <a:avLst/>
                <a:gdLst/>
                <a:ahLst/>
                <a:cxnLst/>
                <a:rect l="l" t="t" r="r" b="b"/>
                <a:pathLst>
                  <a:path w="513" h="334" extrusionOk="0">
                    <a:moveTo>
                      <a:pt x="168" y="0"/>
                    </a:moveTo>
                    <a:cubicBezTo>
                      <a:pt x="72" y="0"/>
                      <a:pt x="1" y="84"/>
                      <a:pt x="1" y="167"/>
                    </a:cubicBezTo>
                    <a:cubicBezTo>
                      <a:pt x="1" y="262"/>
                      <a:pt x="72" y="334"/>
                      <a:pt x="168" y="334"/>
                    </a:cubicBezTo>
                    <a:lnTo>
                      <a:pt x="346" y="334"/>
                    </a:lnTo>
                    <a:cubicBezTo>
                      <a:pt x="430" y="334"/>
                      <a:pt x="501" y="262"/>
                      <a:pt x="501" y="167"/>
                    </a:cubicBezTo>
                    <a:cubicBezTo>
                      <a:pt x="513" y="84"/>
                      <a:pt x="430" y="0"/>
                      <a:pt x="3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861;p63">
                <a:extLst>
                  <a:ext uri="{FF2B5EF4-FFF2-40B4-BE49-F238E27FC236}">
                    <a16:creationId xmlns:a16="http://schemas.microsoft.com/office/drawing/2014/main" id="{541521B9-0073-4DA8-9FD5-4FCA661DB543}"/>
                  </a:ext>
                </a:extLst>
              </p:cNvPr>
              <p:cNvSpPr/>
              <p:nvPr/>
            </p:nvSpPr>
            <p:spPr>
              <a:xfrm>
                <a:off x="5972367" y="2526899"/>
                <a:ext cx="16220" cy="10613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35" extrusionOk="0">
                    <a:moveTo>
                      <a:pt x="364" y="0"/>
                    </a:moveTo>
                    <a:cubicBezTo>
                      <a:pt x="358" y="0"/>
                      <a:pt x="352" y="0"/>
                      <a:pt x="345" y="1"/>
                    </a:cubicBezTo>
                    <a:lnTo>
                      <a:pt x="167" y="1"/>
                    </a:lnTo>
                    <a:cubicBezTo>
                      <a:pt x="72" y="1"/>
                      <a:pt x="0" y="85"/>
                      <a:pt x="0" y="168"/>
                    </a:cubicBezTo>
                    <a:cubicBezTo>
                      <a:pt x="0" y="263"/>
                      <a:pt x="72" y="335"/>
                      <a:pt x="167" y="335"/>
                    </a:cubicBezTo>
                    <a:lnTo>
                      <a:pt x="345" y="335"/>
                    </a:lnTo>
                    <a:cubicBezTo>
                      <a:pt x="429" y="335"/>
                      <a:pt x="500" y="263"/>
                      <a:pt x="500" y="168"/>
                    </a:cubicBezTo>
                    <a:cubicBezTo>
                      <a:pt x="511" y="79"/>
                      <a:pt x="450" y="0"/>
                      <a:pt x="3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" name="Google Shape;862;p63">
              <a:extLst>
                <a:ext uri="{FF2B5EF4-FFF2-40B4-BE49-F238E27FC236}">
                  <a16:creationId xmlns:a16="http://schemas.microsoft.com/office/drawing/2014/main" id="{035D4C6A-DBCC-46D4-A149-D38BFF98BFF4}"/>
                </a:ext>
              </a:extLst>
            </p:cNvPr>
            <p:cNvGrpSpPr/>
            <p:nvPr/>
          </p:nvGrpSpPr>
          <p:grpSpPr>
            <a:xfrm>
              <a:off x="4550134" y="3687402"/>
              <a:ext cx="267854" cy="355735"/>
              <a:chOff x="4903389" y="1500214"/>
              <a:chExt cx="267854" cy="355735"/>
            </a:xfrm>
          </p:grpSpPr>
          <p:sp>
            <p:nvSpPr>
              <p:cNvPr id="143" name="Google Shape;863;p63">
                <a:extLst>
                  <a:ext uri="{FF2B5EF4-FFF2-40B4-BE49-F238E27FC236}">
                    <a16:creationId xmlns:a16="http://schemas.microsoft.com/office/drawing/2014/main" id="{1FBA91CC-5C80-44F0-8D5E-656FE12D39D9}"/>
                  </a:ext>
                </a:extLst>
              </p:cNvPr>
              <p:cNvSpPr/>
              <p:nvPr/>
            </p:nvSpPr>
            <p:spPr>
              <a:xfrm>
                <a:off x="4997700" y="1611854"/>
                <a:ext cx="10201" cy="1625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13" extrusionOk="0">
                    <a:moveTo>
                      <a:pt x="167" y="1"/>
                    </a:moveTo>
                    <a:cubicBezTo>
                      <a:pt x="72" y="1"/>
                      <a:pt x="0" y="84"/>
                      <a:pt x="0" y="167"/>
                    </a:cubicBezTo>
                    <a:lnTo>
                      <a:pt x="0" y="346"/>
                    </a:lnTo>
                    <a:cubicBezTo>
                      <a:pt x="0" y="441"/>
                      <a:pt x="72" y="513"/>
                      <a:pt x="167" y="513"/>
                    </a:cubicBezTo>
                    <a:cubicBezTo>
                      <a:pt x="250" y="513"/>
                      <a:pt x="322" y="441"/>
                      <a:pt x="322" y="346"/>
                    </a:cubicBezTo>
                    <a:lnTo>
                      <a:pt x="322" y="167"/>
                    </a:lnTo>
                    <a:cubicBezTo>
                      <a:pt x="322" y="84"/>
                      <a:pt x="250" y="1"/>
                      <a:pt x="1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864;p63">
                <a:extLst>
                  <a:ext uri="{FF2B5EF4-FFF2-40B4-BE49-F238E27FC236}">
                    <a16:creationId xmlns:a16="http://schemas.microsoft.com/office/drawing/2014/main" id="{FAB2410B-CC49-4391-B3BA-1908D3739C5E}"/>
                  </a:ext>
                </a:extLst>
              </p:cNvPr>
              <p:cNvSpPr/>
              <p:nvPr/>
            </p:nvSpPr>
            <p:spPr>
              <a:xfrm>
                <a:off x="5064830" y="1611854"/>
                <a:ext cx="10233" cy="16252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3" extrusionOk="0">
                    <a:moveTo>
                      <a:pt x="156" y="1"/>
                    </a:moveTo>
                    <a:cubicBezTo>
                      <a:pt x="72" y="1"/>
                      <a:pt x="1" y="84"/>
                      <a:pt x="1" y="167"/>
                    </a:cubicBezTo>
                    <a:lnTo>
                      <a:pt x="1" y="346"/>
                    </a:lnTo>
                    <a:cubicBezTo>
                      <a:pt x="1" y="441"/>
                      <a:pt x="72" y="513"/>
                      <a:pt x="156" y="513"/>
                    </a:cubicBezTo>
                    <a:cubicBezTo>
                      <a:pt x="251" y="513"/>
                      <a:pt x="322" y="441"/>
                      <a:pt x="322" y="346"/>
                    </a:cubicBezTo>
                    <a:lnTo>
                      <a:pt x="322" y="167"/>
                    </a:lnTo>
                    <a:cubicBezTo>
                      <a:pt x="322" y="84"/>
                      <a:pt x="251" y="1"/>
                      <a:pt x="1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865;p63">
                <a:extLst>
                  <a:ext uri="{FF2B5EF4-FFF2-40B4-BE49-F238E27FC236}">
                    <a16:creationId xmlns:a16="http://schemas.microsoft.com/office/drawing/2014/main" id="{52EDEB13-B4DC-496E-90AF-29FD762C1B73}"/>
                  </a:ext>
                </a:extLst>
              </p:cNvPr>
              <p:cNvSpPr/>
              <p:nvPr/>
            </p:nvSpPr>
            <p:spPr>
              <a:xfrm>
                <a:off x="5013160" y="1650820"/>
                <a:ext cx="45302" cy="15777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498" extrusionOk="0">
                    <a:moveTo>
                      <a:pt x="188" y="0"/>
                    </a:moveTo>
                    <a:cubicBezTo>
                      <a:pt x="146" y="0"/>
                      <a:pt x="102" y="15"/>
                      <a:pt x="60" y="45"/>
                    </a:cubicBezTo>
                    <a:cubicBezTo>
                      <a:pt x="1" y="104"/>
                      <a:pt x="1" y="199"/>
                      <a:pt x="60" y="283"/>
                    </a:cubicBezTo>
                    <a:cubicBezTo>
                      <a:pt x="203" y="414"/>
                      <a:pt x="453" y="497"/>
                      <a:pt x="703" y="497"/>
                    </a:cubicBezTo>
                    <a:cubicBezTo>
                      <a:pt x="953" y="497"/>
                      <a:pt x="1215" y="414"/>
                      <a:pt x="1346" y="283"/>
                    </a:cubicBezTo>
                    <a:cubicBezTo>
                      <a:pt x="1429" y="223"/>
                      <a:pt x="1429" y="116"/>
                      <a:pt x="1370" y="45"/>
                    </a:cubicBezTo>
                    <a:cubicBezTo>
                      <a:pt x="1340" y="15"/>
                      <a:pt x="1301" y="0"/>
                      <a:pt x="1260" y="0"/>
                    </a:cubicBezTo>
                    <a:cubicBezTo>
                      <a:pt x="1218" y="0"/>
                      <a:pt x="1173" y="15"/>
                      <a:pt x="1132" y="45"/>
                    </a:cubicBezTo>
                    <a:cubicBezTo>
                      <a:pt x="1072" y="104"/>
                      <a:pt x="929" y="176"/>
                      <a:pt x="715" y="176"/>
                    </a:cubicBezTo>
                    <a:cubicBezTo>
                      <a:pt x="513" y="176"/>
                      <a:pt x="358" y="104"/>
                      <a:pt x="298" y="45"/>
                    </a:cubicBezTo>
                    <a:cubicBezTo>
                      <a:pt x="268" y="15"/>
                      <a:pt x="230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866;p63">
                <a:extLst>
                  <a:ext uri="{FF2B5EF4-FFF2-40B4-BE49-F238E27FC236}">
                    <a16:creationId xmlns:a16="http://schemas.microsoft.com/office/drawing/2014/main" id="{7E760B9C-7C38-49D7-972A-EB9A6E23EFA3}"/>
                  </a:ext>
                </a:extLst>
              </p:cNvPr>
              <p:cNvSpPr/>
              <p:nvPr/>
            </p:nvSpPr>
            <p:spPr>
              <a:xfrm>
                <a:off x="4903389" y="1500214"/>
                <a:ext cx="267854" cy="355735"/>
              </a:xfrm>
              <a:custGeom>
                <a:avLst/>
                <a:gdLst/>
                <a:ahLst/>
                <a:cxnLst/>
                <a:rect l="l" t="t" r="r" b="b"/>
                <a:pathLst>
                  <a:path w="8455" h="11229" extrusionOk="0">
                    <a:moveTo>
                      <a:pt x="1382" y="3144"/>
                    </a:moveTo>
                    <a:lnTo>
                      <a:pt x="1382" y="3394"/>
                    </a:lnTo>
                    <a:cubicBezTo>
                      <a:pt x="1180" y="3489"/>
                      <a:pt x="1025" y="3691"/>
                      <a:pt x="1025" y="3941"/>
                    </a:cubicBezTo>
                    <a:cubicBezTo>
                      <a:pt x="1025" y="4275"/>
                      <a:pt x="1299" y="4537"/>
                      <a:pt x="1620" y="4537"/>
                    </a:cubicBezTo>
                    <a:lnTo>
                      <a:pt x="1739" y="4537"/>
                    </a:lnTo>
                    <a:cubicBezTo>
                      <a:pt x="1811" y="5073"/>
                      <a:pt x="2073" y="5549"/>
                      <a:pt x="2430" y="5930"/>
                    </a:cubicBezTo>
                    <a:cubicBezTo>
                      <a:pt x="2362" y="5952"/>
                      <a:pt x="2270" y="5961"/>
                      <a:pt x="2172" y="5961"/>
                    </a:cubicBezTo>
                    <a:cubicBezTo>
                      <a:pt x="2116" y="5961"/>
                      <a:pt x="2058" y="5958"/>
                      <a:pt x="2001" y="5954"/>
                    </a:cubicBezTo>
                    <a:cubicBezTo>
                      <a:pt x="1656" y="5894"/>
                      <a:pt x="1370" y="5644"/>
                      <a:pt x="1251" y="5299"/>
                    </a:cubicBezTo>
                    <a:cubicBezTo>
                      <a:pt x="1203" y="5168"/>
                      <a:pt x="1192" y="5037"/>
                      <a:pt x="1203" y="4894"/>
                    </a:cubicBezTo>
                    <a:cubicBezTo>
                      <a:pt x="1215" y="4715"/>
                      <a:pt x="1144" y="4537"/>
                      <a:pt x="989" y="4442"/>
                    </a:cubicBezTo>
                    <a:cubicBezTo>
                      <a:pt x="751" y="4275"/>
                      <a:pt x="620" y="3989"/>
                      <a:pt x="691" y="3703"/>
                    </a:cubicBezTo>
                    <a:cubicBezTo>
                      <a:pt x="751" y="3429"/>
                      <a:pt x="965" y="3203"/>
                      <a:pt x="1251" y="3156"/>
                    </a:cubicBezTo>
                    <a:cubicBezTo>
                      <a:pt x="1299" y="3144"/>
                      <a:pt x="1334" y="3144"/>
                      <a:pt x="1382" y="3144"/>
                    </a:cubicBezTo>
                    <a:close/>
                    <a:moveTo>
                      <a:pt x="7002" y="3144"/>
                    </a:moveTo>
                    <a:cubicBezTo>
                      <a:pt x="7037" y="3144"/>
                      <a:pt x="7085" y="3144"/>
                      <a:pt x="7145" y="3156"/>
                    </a:cubicBezTo>
                    <a:cubicBezTo>
                      <a:pt x="7430" y="3203"/>
                      <a:pt x="7669" y="3441"/>
                      <a:pt x="7716" y="3703"/>
                    </a:cubicBezTo>
                    <a:cubicBezTo>
                      <a:pt x="7776" y="3989"/>
                      <a:pt x="7657" y="4275"/>
                      <a:pt x="7418" y="4442"/>
                    </a:cubicBezTo>
                    <a:cubicBezTo>
                      <a:pt x="7264" y="4537"/>
                      <a:pt x="7180" y="4715"/>
                      <a:pt x="7192" y="4894"/>
                    </a:cubicBezTo>
                    <a:cubicBezTo>
                      <a:pt x="7204" y="5037"/>
                      <a:pt x="7192" y="5168"/>
                      <a:pt x="7145" y="5299"/>
                    </a:cubicBezTo>
                    <a:cubicBezTo>
                      <a:pt x="7037" y="5632"/>
                      <a:pt x="6740" y="5894"/>
                      <a:pt x="6406" y="5954"/>
                    </a:cubicBezTo>
                    <a:cubicBezTo>
                      <a:pt x="6348" y="5966"/>
                      <a:pt x="6290" y="5971"/>
                      <a:pt x="6233" y="5971"/>
                    </a:cubicBezTo>
                    <a:cubicBezTo>
                      <a:pt x="6126" y="5971"/>
                      <a:pt x="6023" y="5953"/>
                      <a:pt x="5930" y="5930"/>
                    </a:cubicBezTo>
                    <a:cubicBezTo>
                      <a:pt x="6287" y="5549"/>
                      <a:pt x="6537" y="5073"/>
                      <a:pt x="6609" y="4537"/>
                    </a:cubicBezTo>
                    <a:lnTo>
                      <a:pt x="6728" y="4537"/>
                    </a:lnTo>
                    <a:cubicBezTo>
                      <a:pt x="7061" y="4537"/>
                      <a:pt x="7323" y="4275"/>
                      <a:pt x="7323" y="3941"/>
                    </a:cubicBezTo>
                    <a:cubicBezTo>
                      <a:pt x="7323" y="3703"/>
                      <a:pt x="7168" y="3501"/>
                      <a:pt x="6966" y="3394"/>
                    </a:cubicBezTo>
                    <a:lnTo>
                      <a:pt x="6966" y="3144"/>
                    </a:lnTo>
                    <a:close/>
                    <a:moveTo>
                      <a:pt x="4216" y="346"/>
                    </a:moveTo>
                    <a:cubicBezTo>
                      <a:pt x="5585" y="346"/>
                      <a:pt x="6680" y="1441"/>
                      <a:pt x="6680" y="2810"/>
                    </a:cubicBezTo>
                    <a:lnTo>
                      <a:pt x="6680" y="3346"/>
                    </a:lnTo>
                    <a:lnTo>
                      <a:pt x="6668" y="3346"/>
                    </a:lnTo>
                    <a:cubicBezTo>
                      <a:pt x="6502" y="3346"/>
                      <a:pt x="6347" y="3322"/>
                      <a:pt x="6192" y="3287"/>
                    </a:cubicBezTo>
                    <a:cubicBezTo>
                      <a:pt x="6180" y="3283"/>
                      <a:pt x="6167" y="3281"/>
                      <a:pt x="6154" y="3281"/>
                    </a:cubicBezTo>
                    <a:cubicBezTo>
                      <a:pt x="6081" y="3281"/>
                      <a:pt x="6008" y="3335"/>
                      <a:pt x="5978" y="3406"/>
                    </a:cubicBezTo>
                    <a:cubicBezTo>
                      <a:pt x="5954" y="3501"/>
                      <a:pt x="6014" y="3584"/>
                      <a:pt x="6097" y="3620"/>
                    </a:cubicBezTo>
                    <a:cubicBezTo>
                      <a:pt x="6299" y="3680"/>
                      <a:pt x="6490" y="3691"/>
                      <a:pt x="6668" y="3691"/>
                    </a:cubicBezTo>
                    <a:lnTo>
                      <a:pt x="6752" y="3691"/>
                    </a:lnTo>
                    <a:cubicBezTo>
                      <a:pt x="6907" y="3691"/>
                      <a:pt x="7026" y="3810"/>
                      <a:pt x="7026" y="3965"/>
                    </a:cubicBezTo>
                    <a:cubicBezTo>
                      <a:pt x="7026" y="4108"/>
                      <a:pt x="6907" y="4227"/>
                      <a:pt x="6752" y="4227"/>
                    </a:cubicBezTo>
                    <a:lnTo>
                      <a:pt x="6656" y="4227"/>
                    </a:lnTo>
                    <a:lnTo>
                      <a:pt x="6656" y="4215"/>
                    </a:lnTo>
                    <a:cubicBezTo>
                      <a:pt x="6656" y="4120"/>
                      <a:pt x="6573" y="4049"/>
                      <a:pt x="6490" y="4049"/>
                    </a:cubicBezTo>
                    <a:cubicBezTo>
                      <a:pt x="6395" y="4049"/>
                      <a:pt x="6323" y="4120"/>
                      <a:pt x="6323" y="4215"/>
                    </a:cubicBezTo>
                    <a:cubicBezTo>
                      <a:pt x="6323" y="5370"/>
                      <a:pt x="5371" y="6323"/>
                      <a:pt x="4216" y="6323"/>
                    </a:cubicBezTo>
                    <a:cubicBezTo>
                      <a:pt x="3037" y="6311"/>
                      <a:pt x="2084" y="5358"/>
                      <a:pt x="2084" y="4203"/>
                    </a:cubicBezTo>
                    <a:cubicBezTo>
                      <a:pt x="2084" y="4108"/>
                      <a:pt x="2013" y="4037"/>
                      <a:pt x="1918" y="4037"/>
                    </a:cubicBezTo>
                    <a:cubicBezTo>
                      <a:pt x="1834" y="4037"/>
                      <a:pt x="1763" y="4108"/>
                      <a:pt x="1763" y="4203"/>
                    </a:cubicBezTo>
                    <a:lnTo>
                      <a:pt x="1763" y="4215"/>
                    </a:lnTo>
                    <a:lnTo>
                      <a:pt x="1656" y="4215"/>
                    </a:lnTo>
                    <a:cubicBezTo>
                      <a:pt x="1501" y="4215"/>
                      <a:pt x="1382" y="4096"/>
                      <a:pt x="1382" y="3941"/>
                    </a:cubicBezTo>
                    <a:cubicBezTo>
                      <a:pt x="1382" y="3799"/>
                      <a:pt x="1501" y="3680"/>
                      <a:pt x="1656" y="3680"/>
                    </a:cubicBezTo>
                    <a:lnTo>
                      <a:pt x="1739" y="3680"/>
                    </a:lnTo>
                    <a:cubicBezTo>
                      <a:pt x="2918" y="3680"/>
                      <a:pt x="3847" y="2667"/>
                      <a:pt x="4180" y="2215"/>
                    </a:cubicBezTo>
                    <a:lnTo>
                      <a:pt x="4216" y="2215"/>
                    </a:lnTo>
                    <a:cubicBezTo>
                      <a:pt x="4418" y="2489"/>
                      <a:pt x="4871" y="2977"/>
                      <a:pt x="5454" y="3322"/>
                    </a:cubicBezTo>
                    <a:cubicBezTo>
                      <a:pt x="5476" y="3337"/>
                      <a:pt x="5502" y="3344"/>
                      <a:pt x="5528" y="3344"/>
                    </a:cubicBezTo>
                    <a:cubicBezTo>
                      <a:pt x="5586" y="3344"/>
                      <a:pt x="5644" y="3312"/>
                      <a:pt x="5668" y="3263"/>
                    </a:cubicBezTo>
                    <a:cubicBezTo>
                      <a:pt x="5716" y="3191"/>
                      <a:pt x="5680" y="3084"/>
                      <a:pt x="5609" y="3037"/>
                    </a:cubicBezTo>
                    <a:cubicBezTo>
                      <a:pt x="5073" y="2727"/>
                      <a:pt x="4680" y="2263"/>
                      <a:pt x="4478" y="2025"/>
                    </a:cubicBezTo>
                    <a:cubicBezTo>
                      <a:pt x="4418" y="1929"/>
                      <a:pt x="4323" y="1894"/>
                      <a:pt x="4216" y="1894"/>
                    </a:cubicBezTo>
                    <a:cubicBezTo>
                      <a:pt x="4109" y="1894"/>
                      <a:pt x="4001" y="1941"/>
                      <a:pt x="3942" y="2025"/>
                    </a:cubicBezTo>
                    <a:cubicBezTo>
                      <a:pt x="2989" y="3227"/>
                      <a:pt x="2096" y="3346"/>
                      <a:pt x="1763" y="3346"/>
                    </a:cubicBezTo>
                    <a:lnTo>
                      <a:pt x="1739" y="3346"/>
                    </a:lnTo>
                    <a:lnTo>
                      <a:pt x="1739" y="2810"/>
                    </a:lnTo>
                    <a:cubicBezTo>
                      <a:pt x="1739" y="1453"/>
                      <a:pt x="2846" y="346"/>
                      <a:pt x="4216" y="346"/>
                    </a:cubicBezTo>
                    <a:close/>
                    <a:moveTo>
                      <a:pt x="5085" y="6477"/>
                    </a:moveTo>
                    <a:lnTo>
                      <a:pt x="5085" y="7359"/>
                    </a:lnTo>
                    <a:cubicBezTo>
                      <a:pt x="5085" y="7847"/>
                      <a:pt x="4692" y="8252"/>
                      <a:pt x="4192" y="8252"/>
                    </a:cubicBezTo>
                    <a:cubicBezTo>
                      <a:pt x="3704" y="8252"/>
                      <a:pt x="3299" y="7847"/>
                      <a:pt x="3299" y="7359"/>
                    </a:cubicBezTo>
                    <a:lnTo>
                      <a:pt x="3299" y="6477"/>
                    </a:lnTo>
                    <a:cubicBezTo>
                      <a:pt x="3573" y="6585"/>
                      <a:pt x="3882" y="6644"/>
                      <a:pt x="4192" y="6644"/>
                    </a:cubicBezTo>
                    <a:cubicBezTo>
                      <a:pt x="4513" y="6644"/>
                      <a:pt x="4811" y="6585"/>
                      <a:pt x="5085" y="6477"/>
                    </a:cubicBezTo>
                    <a:close/>
                    <a:moveTo>
                      <a:pt x="5430" y="7061"/>
                    </a:moveTo>
                    <a:lnTo>
                      <a:pt x="5883" y="7204"/>
                    </a:lnTo>
                    <a:cubicBezTo>
                      <a:pt x="5954" y="7239"/>
                      <a:pt x="6002" y="7299"/>
                      <a:pt x="6002" y="7370"/>
                    </a:cubicBezTo>
                    <a:cubicBezTo>
                      <a:pt x="6014" y="7990"/>
                      <a:pt x="5883" y="8502"/>
                      <a:pt x="5752" y="8799"/>
                    </a:cubicBezTo>
                    <a:cubicBezTo>
                      <a:pt x="5664" y="9003"/>
                      <a:pt x="5465" y="9128"/>
                      <a:pt x="5259" y="9128"/>
                    </a:cubicBezTo>
                    <a:cubicBezTo>
                      <a:pt x="5213" y="9128"/>
                      <a:pt x="5166" y="9122"/>
                      <a:pt x="5121" y="9109"/>
                    </a:cubicBezTo>
                    <a:lnTo>
                      <a:pt x="4240" y="8883"/>
                    </a:lnTo>
                    <a:lnTo>
                      <a:pt x="4168" y="8883"/>
                    </a:lnTo>
                    <a:lnTo>
                      <a:pt x="3287" y="9109"/>
                    </a:lnTo>
                    <a:cubicBezTo>
                      <a:pt x="3247" y="9118"/>
                      <a:pt x="3205" y="9123"/>
                      <a:pt x="3164" y="9123"/>
                    </a:cubicBezTo>
                    <a:cubicBezTo>
                      <a:pt x="2953" y="9123"/>
                      <a:pt x="2748" y="8999"/>
                      <a:pt x="2668" y="8799"/>
                    </a:cubicBezTo>
                    <a:cubicBezTo>
                      <a:pt x="2525" y="8490"/>
                      <a:pt x="2394" y="7990"/>
                      <a:pt x="2430" y="7370"/>
                    </a:cubicBezTo>
                    <a:cubicBezTo>
                      <a:pt x="2430" y="7299"/>
                      <a:pt x="2489" y="7216"/>
                      <a:pt x="2549" y="7204"/>
                    </a:cubicBezTo>
                    <a:lnTo>
                      <a:pt x="2989" y="7061"/>
                    </a:lnTo>
                    <a:lnTo>
                      <a:pt x="2989" y="7359"/>
                    </a:lnTo>
                    <a:cubicBezTo>
                      <a:pt x="2989" y="8025"/>
                      <a:pt x="3537" y="8573"/>
                      <a:pt x="4216" y="8573"/>
                    </a:cubicBezTo>
                    <a:cubicBezTo>
                      <a:pt x="4882" y="8573"/>
                      <a:pt x="5430" y="8025"/>
                      <a:pt x="5430" y="7359"/>
                    </a:cubicBezTo>
                    <a:lnTo>
                      <a:pt x="5430" y="7061"/>
                    </a:lnTo>
                    <a:close/>
                    <a:moveTo>
                      <a:pt x="4204" y="0"/>
                    </a:moveTo>
                    <a:cubicBezTo>
                      <a:pt x="2656" y="0"/>
                      <a:pt x="1406" y="1251"/>
                      <a:pt x="1406" y="2798"/>
                    </a:cubicBezTo>
                    <a:lnTo>
                      <a:pt x="1406" y="2810"/>
                    </a:lnTo>
                    <a:cubicBezTo>
                      <a:pt x="1346" y="2810"/>
                      <a:pt x="1263" y="2810"/>
                      <a:pt x="1203" y="2822"/>
                    </a:cubicBezTo>
                    <a:cubicBezTo>
                      <a:pt x="787" y="2906"/>
                      <a:pt x="453" y="3227"/>
                      <a:pt x="370" y="3644"/>
                    </a:cubicBezTo>
                    <a:cubicBezTo>
                      <a:pt x="287" y="4061"/>
                      <a:pt x="465" y="4477"/>
                      <a:pt x="811" y="4715"/>
                    </a:cubicBezTo>
                    <a:cubicBezTo>
                      <a:pt x="870" y="4751"/>
                      <a:pt x="894" y="4823"/>
                      <a:pt x="882" y="4882"/>
                    </a:cubicBezTo>
                    <a:cubicBezTo>
                      <a:pt x="870" y="5061"/>
                      <a:pt x="882" y="5239"/>
                      <a:pt x="941" y="5418"/>
                    </a:cubicBezTo>
                    <a:cubicBezTo>
                      <a:pt x="1084" y="5858"/>
                      <a:pt x="1477" y="6204"/>
                      <a:pt x="1942" y="6299"/>
                    </a:cubicBezTo>
                    <a:cubicBezTo>
                      <a:pt x="2013" y="6311"/>
                      <a:pt x="2096" y="6311"/>
                      <a:pt x="2180" y="6311"/>
                    </a:cubicBezTo>
                    <a:cubicBezTo>
                      <a:pt x="2370" y="6311"/>
                      <a:pt x="2561" y="6263"/>
                      <a:pt x="2739" y="6180"/>
                    </a:cubicBezTo>
                    <a:cubicBezTo>
                      <a:pt x="2811" y="6239"/>
                      <a:pt x="2894" y="6275"/>
                      <a:pt x="2977" y="6323"/>
                    </a:cubicBezTo>
                    <a:lnTo>
                      <a:pt x="2977" y="6716"/>
                    </a:lnTo>
                    <a:lnTo>
                      <a:pt x="2430" y="6906"/>
                    </a:lnTo>
                    <a:cubicBezTo>
                      <a:pt x="2239" y="6978"/>
                      <a:pt x="2096" y="7156"/>
                      <a:pt x="2084" y="7370"/>
                    </a:cubicBezTo>
                    <a:lnTo>
                      <a:pt x="2084" y="7394"/>
                    </a:lnTo>
                    <a:lnTo>
                      <a:pt x="822" y="7847"/>
                    </a:lnTo>
                    <a:cubicBezTo>
                      <a:pt x="334" y="8025"/>
                      <a:pt x="1" y="8466"/>
                      <a:pt x="1" y="8990"/>
                    </a:cubicBezTo>
                    <a:lnTo>
                      <a:pt x="1" y="11061"/>
                    </a:lnTo>
                    <a:cubicBezTo>
                      <a:pt x="1" y="11145"/>
                      <a:pt x="72" y="11228"/>
                      <a:pt x="168" y="11228"/>
                    </a:cubicBezTo>
                    <a:cubicBezTo>
                      <a:pt x="251" y="11228"/>
                      <a:pt x="334" y="11145"/>
                      <a:pt x="334" y="11061"/>
                    </a:cubicBezTo>
                    <a:lnTo>
                      <a:pt x="334" y="8990"/>
                    </a:lnTo>
                    <a:cubicBezTo>
                      <a:pt x="334" y="8883"/>
                      <a:pt x="346" y="8787"/>
                      <a:pt x="394" y="8680"/>
                    </a:cubicBezTo>
                    <a:lnTo>
                      <a:pt x="1227" y="9395"/>
                    </a:lnTo>
                    <a:cubicBezTo>
                      <a:pt x="1346" y="9490"/>
                      <a:pt x="1418" y="9645"/>
                      <a:pt x="1418" y="9787"/>
                    </a:cubicBezTo>
                    <a:lnTo>
                      <a:pt x="1418" y="11061"/>
                    </a:lnTo>
                    <a:cubicBezTo>
                      <a:pt x="1418" y="11145"/>
                      <a:pt x="1489" y="11228"/>
                      <a:pt x="1584" y="11228"/>
                    </a:cubicBezTo>
                    <a:cubicBezTo>
                      <a:pt x="1668" y="11228"/>
                      <a:pt x="1739" y="11145"/>
                      <a:pt x="1739" y="11061"/>
                    </a:cubicBezTo>
                    <a:lnTo>
                      <a:pt x="1739" y="9787"/>
                    </a:lnTo>
                    <a:cubicBezTo>
                      <a:pt x="1739" y="9537"/>
                      <a:pt x="1644" y="9299"/>
                      <a:pt x="1442" y="9144"/>
                    </a:cubicBezTo>
                    <a:lnTo>
                      <a:pt x="584" y="8394"/>
                    </a:lnTo>
                    <a:cubicBezTo>
                      <a:pt x="668" y="8287"/>
                      <a:pt x="811" y="8204"/>
                      <a:pt x="941" y="8156"/>
                    </a:cubicBezTo>
                    <a:lnTo>
                      <a:pt x="2096" y="7751"/>
                    </a:lnTo>
                    <a:cubicBezTo>
                      <a:pt x="2132" y="8263"/>
                      <a:pt x="2251" y="8680"/>
                      <a:pt x="2370" y="8942"/>
                    </a:cubicBezTo>
                    <a:cubicBezTo>
                      <a:pt x="2508" y="9277"/>
                      <a:pt x="2825" y="9481"/>
                      <a:pt x="3167" y="9481"/>
                    </a:cubicBezTo>
                    <a:cubicBezTo>
                      <a:pt x="3238" y="9481"/>
                      <a:pt x="3310" y="9473"/>
                      <a:pt x="3382" y="9454"/>
                    </a:cubicBezTo>
                    <a:lnTo>
                      <a:pt x="4061" y="9287"/>
                    </a:lnTo>
                    <a:lnTo>
                      <a:pt x="4061" y="9823"/>
                    </a:lnTo>
                    <a:cubicBezTo>
                      <a:pt x="4061" y="9918"/>
                      <a:pt x="4144" y="9990"/>
                      <a:pt x="4228" y="9990"/>
                    </a:cubicBezTo>
                    <a:cubicBezTo>
                      <a:pt x="4311" y="9990"/>
                      <a:pt x="4394" y="9918"/>
                      <a:pt x="4394" y="9823"/>
                    </a:cubicBezTo>
                    <a:lnTo>
                      <a:pt x="4394" y="9287"/>
                    </a:lnTo>
                    <a:lnTo>
                      <a:pt x="5073" y="9454"/>
                    </a:lnTo>
                    <a:cubicBezTo>
                      <a:pt x="5144" y="9466"/>
                      <a:pt x="5228" y="9478"/>
                      <a:pt x="5287" y="9478"/>
                    </a:cubicBezTo>
                    <a:cubicBezTo>
                      <a:pt x="5621" y="9478"/>
                      <a:pt x="5942" y="9275"/>
                      <a:pt x="6085" y="8942"/>
                    </a:cubicBezTo>
                    <a:cubicBezTo>
                      <a:pt x="6204" y="8680"/>
                      <a:pt x="6323" y="8263"/>
                      <a:pt x="6359" y="7751"/>
                    </a:cubicBezTo>
                    <a:lnTo>
                      <a:pt x="7514" y="8156"/>
                    </a:lnTo>
                    <a:cubicBezTo>
                      <a:pt x="7669" y="8204"/>
                      <a:pt x="7788" y="8287"/>
                      <a:pt x="7871" y="8394"/>
                    </a:cubicBezTo>
                    <a:lnTo>
                      <a:pt x="7014" y="9133"/>
                    </a:lnTo>
                    <a:cubicBezTo>
                      <a:pt x="6823" y="9299"/>
                      <a:pt x="6716" y="9537"/>
                      <a:pt x="6716" y="9787"/>
                    </a:cubicBezTo>
                    <a:lnTo>
                      <a:pt x="6716" y="11061"/>
                    </a:lnTo>
                    <a:cubicBezTo>
                      <a:pt x="6716" y="11145"/>
                      <a:pt x="6787" y="11216"/>
                      <a:pt x="6871" y="11216"/>
                    </a:cubicBezTo>
                    <a:cubicBezTo>
                      <a:pt x="6966" y="11216"/>
                      <a:pt x="7037" y="11145"/>
                      <a:pt x="7037" y="11061"/>
                    </a:cubicBezTo>
                    <a:lnTo>
                      <a:pt x="7037" y="9787"/>
                    </a:lnTo>
                    <a:cubicBezTo>
                      <a:pt x="7037" y="9633"/>
                      <a:pt x="7109" y="9478"/>
                      <a:pt x="7228" y="9395"/>
                    </a:cubicBezTo>
                    <a:lnTo>
                      <a:pt x="8061" y="8680"/>
                    </a:lnTo>
                    <a:cubicBezTo>
                      <a:pt x="8097" y="8775"/>
                      <a:pt x="8121" y="8883"/>
                      <a:pt x="8121" y="8990"/>
                    </a:cubicBezTo>
                    <a:lnTo>
                      <a:pt x="8121" y="11061"/>
                    </a:lnTo>
                    <a:cubicBezTo>
                      <a:pt x="8121" y="11145"/>
                      <a:pt x="8204" y="11216"/>
                      <a:pt x="8288" y="11216"/>
                    </a:cubicBezTo>
                    <a:cubicBezTo>
                      <a:pt x="8383" y="11216"/>
                      <a:pt x="8454" y="11145"/>
                      <a:pt x="8454" y="11061"/>
                    </a:cubicBezTo>
                    <a:lnTo>
                      <a:pt x="8454" y="8990"/>
                    </a:lnTo>
                    <a:cubicBezTo>
                      <a:pt x="8395" y="8466"/>
                      <a:pt x="8061" y="8013"/>
                      <a:pt x="7573" y="7847"/>
                    </a:cubicBezTo>
                    <a:lnTo>
                      <a:pt x="6311" y="7394"/>
                    </a:lnTo>
                    <a:lnTo>
                      <a:pt x="6311" y="7370"/>
                    </a:lnTo>
                    <a:cubicBezTo>
                      <a:pt x="6299" y="7156"/>
                      <a:pt x="6168" y="6978"/>
                      <a:pt x="5966" y="6906"/>
                    </a:cubicBezTo>
                    <a:lnTo>
                      <a:pt x="5418" y="6716"/>
                    </a:lnTo>
                    <a:lnTo>
                      <a:pt x="5418" y="6323"/>
                    </a:lnTo>
                    <a:cubicBezTo>
                      <a:pt x="5502" y="6275"/>
                      <a:pt x="5585" y="6216"/>
                      <a:pt x="5656" y="6180"/>
                    </a:cubicBezTo>
                    <a:cubicBezTo>
                      <a:pt x="5835" y="6263"/>
                      <a:pt x="6025" y="6311"/>
                      <a:pt x="6216" y="6311"/>
                    </a:cubicBezTo>
                    <a:cubicBezTo>
                      <a:pt x="6299" y="6311"/>
                      <a:pt x="6383" y="6311"/>
                      <a:pt x="6454" y="6299"/>
                    </a:cubicBezTo>
                    <a:cubicBezTo>
                      <a:pt x="6918" y="6204"/>
                      <a:pt x="7311" y="5858"/>
                      <a:pt x="7454" y="5418"/>
                    </a:cubicBezTo>
                    <a:cubicBezTo>
                      <a:pt x="7514" y="5239"/>
                      <a:pt x="7526" y="5061"/>
                      <a:pt x="7514" y="4882"/>
                    </a:cubicBezTo>
                    <a:cubicBezTo>
                      <a:pt x="7514" y="4823"/>
                      <a:pt x="7549" y="4751"/>
                      <a:pt x="7585" y="4715"/>
                    </a:cubicBezTo>
                    <a:cubicBezTo>
                      <a:pt x="7954" y="4477"/>
                      <a:pt x="8109" y="4061"/>
                      <a:pt x="8026" y="3644"/>
                    </a:cubicBezTo>
                    <a:cubicBezTo>
                      <a:pt x="7930" y="3227"/>
                      <a:pt x="7609" y="2906"/>
                      <a:pt x="7192" y="2822"/>
                    </a:cubicBezTo>
                    <a:cubicBezTo>
                      <a:pt x="7133" y="2810"/>
                      <a:pt x="7061" y="2810"/>
                      <a:pt x="7002" y="2810"/>
                    </a:cubicBezTo>
                    <a:lnTo>
                      <a:pt x="7002" y="2798"/>
                    </a:lnTo>
                    <a:cubicBezTo>
                      <a:pt x="7002" y="1251"/>
                      <a:pt x="5752" y="0"/>
                      <a:pt x="42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867;p63">
                <a:extLst>
                  <a:ext uri="{FF2B5EF4-FFF2-40B4-BE49-F238E27FC236}">
                    <a16:creationId xmlns:a16="http://schemas.microsoft.com/office/drawing/2014/main" id="{5DB48DB4-4CDE-498D-9CD2-2318079AE088}"/>
                  </a:ext>
                </a:extLst>
              </p:cNvPr>
              <p:cNvSpPr/>
              <p:nvPr/>
            </p:nvSpPr>
            <p:spPr>
              <a:xfrm>
                <a:off x="5031281" y="1828007"/>
                <a:ext cx="10201" cy="158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01" extrusionOk="0">
                    <a:moveTo>
                      <a:pt x="155" y="0"/>
                    </a:moveTo>
                    <a:cubicBezTo>
                      <a:pt x="72" y="0"/>
                      <a:pt x="0" y="71"/>
                      <a:pt x="0" y="167"/>
                    </a:cubicBezTo>
                    <a:lnTo>
                      <a:pt x="0" y="345"/>
                    </a:lnTo>
                    <a:cubicBezTo>
                      <a:pt x="0" y="429"/>
                      <a:pt x="72" y="500"/>
                      <a:pt x="155" y="500"/>
                    </a:cubicBezTo>
                    <a:cubicBezTo>
                      <a:pt x="250" y="500"/>
                      <a:pt x="322" y="429"/>
                      <a:pt x="322" y="345"/>
                    </a:cubicBezTo>
                    <a:lnTo>
                      <a:pt x="322" y="167"/>
                    </a:lnTo>
                    <a:cubicBezTo>
                      <a:pt x="322" y="71"/>
                      <a:pt x="250" y="0"/>
                      <a:pt x="1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11081;p80">
              <a:extLst>
                <a:ext uri="{FF2B5EF4-FFF2-40B4-BE49-F238E27FC236}">
                  <a16:creationId xmlns:a16="http://schemas.microsoft.com/office/drawing/2014/main" id="{32F7E3A7-9F40-460F-8FEF-C84DEF823529}"/>
                </a:ext>
              </a:extLst>
            </p:cNvPr>
            <p:cNvGrpSpPr/>
            <p:nvPr/>
          </p:nvGrpSpPr>
          <p:grpSpPr>
            <a:xfrm>
              <a:off x="4176584" y="3689214"/>
              <a:ext cx="264813" cy="352693"/>
              <a:chOff x="6703732" y="3346936"/>
              <a:chExt cx="264813" cy="352693"/>
            </a:xfrm>
            <a:solidFill>
              <a:schemeClr val="bg1"/>
            </a:solidFill>
          </p:grpSpPr>
          <p:sp>
            <p:nvSpPr>
              <p:cNvPr id="151" name="Google Shape;11082;p80">
                <a:extLst>
                  <a:ext uri="{FF2B5EF4-FFF2-40B4-BE49-F238E27FC236}">
                    <a16:creationId xmlns:a16="http://schemas.microsoft.com/office/drawing/2014/main" id="{90E7B4CE-1994-4980-825F-F4AAF1FCFB2A}"/>
                  </a:ext>
                </a:extLst>
              </p:cNvPr>
              <p:cNvSpPr/>
              <p:nvPr/>
            </p:nvSpPr>
            <p:spPr>
              <a:xfrm>
                <a:off x="6797283" y="3468777"/>
                <a:ext cx="10581" cy="1587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01" extrusionOk="0">
                    <a:moveTo>
                      <a:pt x="167" y="0"/>
                    </a:moveTo>
                    <a:cubicBezTo>
                      <a:pt x="84" y="0"/>
                      <a:pt x="0" y="72"/>
                      <a:pt x="0" y="167"/>
                    </a:cubicBezTo>
                    <a:lnTo>
                      <a:pt x="0" y="345"/>
                    </a:lnTo>
                    <a:cubicBezTo>
                      <a:pt x="0" y="429"/>
                      <a:pt x="84" y="500"/>
                      <a:pt x="167" y="500"/>
                    </a:cubicBezTo>
                    <a:cubicBezTo>
                      <a:pt x="262" y="500"/>
                      <a:pt x="334" y="429"/>
                      <a:pt x="334" y="345"/>
                    </a:cubicBezTo>
                    <a:lnTo>
                      <a:pt x="334" y="167"/>
                    </a:lnTo>
                    <a:cubicBezTo>
                      <a:pt x="334" y="72"/>
                      <a:pt x="262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1083;p80">
                <a:extLst>
                  <a:ext uri="{FF2B5EF4-FFF2-40B4-BE49-F238E27FC236}">
                    <a16:creationId xmlns:a16="http://schemas.microsoft.com/office/drawing/2014/main" id="{D0777DC6-64C4-45C5-BC3E-06D65717A842}"/>
                  </a:ext>
                </a:extLst>
              </p:cNvPr>
              <p:cNvSpPr/>
              <p:nvPr/>
            </p:nvSpPr>
            <p:spPr>
              <a:xfrm>
                <a:off x="6863272" y="3468777"/>
                <a:ext cx="10613" cy="15872"/>
              </a:xfrm>
              <a:custGeom>
                <a:avLst/>
                <a:gdLst/>
                <a:ahLst/>
                <a:cxnLst/>
                <a:rect l="l" t="t" r="r" b="b"/>
                <a:pathLst>
                  <a:path w="335" h="501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67"/>
                    </a:cubicBezTo>
                    <a:lnTo>
                      <a:pt x="1" y="345"/>
                    </a:lnTo>
                    <a:cubicBezTo>
                      <a:pt x="1" y="429"/>
                      <a:pt x="84" y="500"/>
                      <a:pt x="167" y="500"/>
                    </a:cubicBezTo>
                    <a:cubicBezTo>
                      <a:pt x="263" y="500"/>
                      <a:pt x="334" y="429"/>
                      <a:pt x="334" y="345"/>
                    </a:cubicBezTo>
                    <a:lnTo>
                      <a:pt x="334" y="167"/>
                    </a:lnTo>
                    <a:cubicBezTo>
                      <a:pt x="334" y="72"/>
                      <a:pt x="263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1084;p80">
                <a:extLst>
                  <a:ext uri="{FF2B5EF4-FFF2-40B4-BE49-F238E27FC236}">
                    <a16:creationId xmlns:a16="http://schemas.microsoft.com/office/drawing/2014/main" id="{8185A5DE-A124-48B3-89A0-051BA87D2500}"/>
                  </a:ext>
                </a:extLst>
              </p:cNvPr>
              <p:cNvSpPr/>
              <p:nvPr/>
            </p:nvSpPr>
            <p:spPr>
              <a:xfrm>
                <a:off x="6814231" y="3507712"/>
                <a:ext cx="43433" cy="15777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498" extrusionOk="0">
                    <a:moveTo>
                      <a:pt x="174" y="0"/>
                    </a:moveTo>
                    <a:cubicBezTo>
                      <a:pt x="132" y="0"/>
                      <a:pt x="90" y="15"/>
                      <a:pt x="60" y="45"/>
                    </a:cubicBezTo>
                    <a:cubicBezTo>
                      <a:pt x="1" y="105"/>
                      <a:pt x="1" y="212"/>
                      <a:pt x="60" y="271"/>
                    </a:cubicBezTo>
                    <a:cubicBezTo>
                      <a:pt x="203" y="402"/>
                      <a:pt x="441" y="497"/>
                      <a:pt x="703" y="497"/>
                    </a:cubicBezTo>
                    <a:cubicBezTo>
                      <a:pt x="953" y="497"/>
                      <a:pt x="1192" y="402"/>
                      <a:pt x="1346" y="271"/>
                    </a:cubicBezTo>
                    <a:cubicBezTo>
                      <a:pt x="1370" y="212"/>
                      <a:pt x="1370" y="105"/>
                      <a:pt x="1311" y="45"/>
                    </a:cubicBezTo>
                    <a:cubicBezTo>
                      <a:pt x="1281" y="15"/>
                      <a:pt x="1242" y="0"/>
                      <a:pt x="1203" y="0"/>
                    </a:cubicBezTo>
                    <a:cubicBezTo>
                      <a:pt x="1165" y="0"/>
                      <a:pt x="1126" y="15"/>
                      <a:pt x="1096" y="45"/>
                    </a:cubicBezTo>
                    <a:cubicBezTo>
                      <a:pt x="1037" y="105"/>
                      <a:pt x="882" y="188"/>
                      <a:pt x="692" y="188"/>
                    </a:cubicBezTo>
                    <a:cubicBezTo>
                      <a:pt x="477" y="188"/>
                      <a:pt x="346" y="105"/>
                      <a:pt x="287" y="45"/>
                    </a:cubicBezTo>
                    <a:cubicBezTo>
                      <a:pt x="257" y="15"/>
                      <a:pt x="215" y="0"/>
                      <a:pt x="1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1085;p80">
                <a:extLst>
                  <a:ext uri="{FF2B5EF4-FFF2-40B4-BE49-F238E27FC236}">
                    <a16:creationId xmlns:a16="http://schemas.microsoft.com/office/drawing/2014/main" id="{A0E412EC-3CE3-418A-B67A-469D11E298BD}"/>
                  </a:ext>
                </a:extLst>
              </p:cNvPr>
              <p:cNvSpPr/>
              <p:nvPr/>
            </p:nvSpPr>
            <p:spPr>
              <a:xfrm>
                <a:off x="6902143" y="3489876"/>
                <a:ext cx="32" cy="412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3"/>
                    </a:moveTo>
                    <a:cubicBezTo>
                      <a:pt x="0" y="1"/>
                      <a:pt x="0" y="13"/>
                      <a:pt x="0" y="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1086;p80">
                <a:extLst>
                  <a:ext uri="{FF2B5EF4-FFF2-40B4-BE49-F238E27FC236}">
                    <a16:creationId xmlns:a16="http://schemas.microsoft.com/office/drawing/2014/main" id="{0734165E-C884-492C-A19B-0BC5611BAE5E}"/>
                  </a:ext>
                </a:extLst>
              </p:cNvPr>
              <p:cNvSpPr/>
              <p:nvPr/>
            </p:nvSpPr>
            <p:spPr>
              <a:xfrm>
                <a:off x="6703732" y="3346936"/>
                <a:ext cx="264813" cy="352693"/>
              </a:xfrm>
              <a:custGeom>
                <a:avLst/>
                <a:gdLst/>
                <a:ahLst/>
                <a:cxnLst/>
                <a:rect l="l" t="t" r="r" b="b"/>
                <a:pathLst>
                  <a:path w="8359" h="11133" extrusionOk="0">
                    <a:moveTo>
                      <a:pt x="4120" y="346"/>
                    </a:moveTo>
                    <a:cubicBezTo>
                      <a:pt x="5668" y="346"/>
                      <a:pt x="6918" y="1596"/>
                      <a:pt x="6918" y="3144"/>
                    </a:cubicBezTo>
                    <a:lnTo>
                      <a:pt x="6918" y="8081"/>
                    </a:lnTo>
                    <a:lnTo>
                      <a:pt x="6918" y="8081"/>
                    </a:lnTo>
                    <a:lnTo>
                      <a:pt x="6049" y="7787"/>
                    </a:lnTo>
                    <a:cubicBezTo>
                      <a:pt x="6037" y="7763"/>
                      <a:pt x="6037" y="7739"/>
                      <a:pt x="6013" y="7716"/>
                    </a:cubicBezTo>
                    <a:lnTo>
                      <a:pt x="5608" y="7311"/>
                    </a:lnTo>
                    <a:cubicBezTo>
                      <a:pt x="5537" y="7239"/>
                      <a:pt x="5442" y="7204"/>
                      <a:pt x="5358" y="7204"/>
                    </a:cubicBezTo>
                    <a:lnTo>
                      <a:pt x="5358" y="6608"/>
                    </a:lnTo>
                    <a:cubicBezTo>
                      <a:pt x="5727" y="6406"/>
                      <a:pt x="6037" y="6084"/>
                      <a:pt x="6251" y="5715"/>
                    </a:cubicBezTo>
                    <a:lnTo>
                      <a:pt x="6251" y="7299"/>
                    </a:lnTo>
                    <a:cubicBezTo>
                      <a:pt x="6251" y="7382"/>
                      <a:pt x="6323" y="7466"/>
                      <a:pt x="6406" y="7466"/>
                    </a:cubicBezTo>
                    <a:cubicBezTo>
                      <a:pt x="6501" y="7466"/>
                      <a:pt x="6573" y="7382"/>
                      <a:pt x="6573" y="7299"/>
                    </a:cubicBezTo>
                    <a:lnTo>
                      <a:pt x="6573" y="4144"/>
                    </a:lnTo>
                    <a:cubicBezTo>
                      <a:pt x="6573" y="3882"/>
                      <a:pt x="6394" y="3667"/>
                      <a:pt x="6144" y="3620"/>
                    </a:cubicBezTo>
                    <a:cubicBezTo>
                      <a:pt x="5858" y="3572"/>
                      <a:pt x="5108" y="3370"/>
                      <a:pt x="4418" y="2370"/>
                    </a:cubicBezTo>
                    <a:cubicBezTo>
                      <a:pt x="4358" y="2274"/>
                      <a:pt x="4251" y="2215"/>
                      <a:pt x="4132" y="2215"/>
                    </a:cubicBezTo>
                    <a:cubicBezTo>
                      <a:pt x="4025" y="2215"/>
                      <a:pt x="3918" y="2274"/>
                      <a:pt x="3846" y="2370"/>
                    </a:cubicBezTo>
                    <a:cubicBezTo>
                      <a:pt x="3739" y="2536"/>
                      <a:pt x="3608" y="2679"/>
                      <a:pt x="3477" y="2810"/>
                    </a:cubicBezTo>
                    <a:cubicBezTo>
                      <a:pt x="3418" y="2870"/>
                      <a:pt x="3418" y="2977"/>
                      <a:pt x="3489" y="3036"/>
                    </a:cubicBezTo>
                    <a:cubicBezTo>
                      <a:pt x="3517" y="3065"/>
                      <a:pt x="3557" y="3080"/>
                      <a:pt x="3596" y="3080"/>
                    </a:cubicBezTo>
                    <a:cubicBezTo>
                      <a:pt x="3640" y="3080"/>
                      <a:pt x="3684" y="3062"/>
                      <a:pt x="3715" y="3025"/>
                    </a:cubicBezTo>
                    <a:cubicBezTo>
                      <a:pt x="3858" y="2870"/>
                      <a:pt x="3977" y="2715"/>
                      <a:pt x="4120" y="2536"/>
                    </a:cubicBezTo>
                    <a:lnTo>
                      <a:pt x="4144" y="2536"/>
                    </a:lnTo>
                    <a:cubicBezTo>
                      <a:pt x="4299" y="2739"/>
                      <a:pt x="4537" y="3036"/>
                      <a:pt x="4846" y="3322"/>
                    </a:cubicBezTo>
                    <a:cubicBezTo>
                      <a:pt x="5227" y="3656"/>
                      <a:pt x="5644" y="3858"/>
                      <a:pt x="6085" y="3929"/>
                    </a:cubicBezTo>
                    <a:cubicBezTo>
                      <a:pt x="6168" y="3953"/>
                      <a:pt x="6227" y="4037"/>
                      <a:pt x="6227" y="4120"/>
                    </a:cubicBezTo>
                    <a:lnTo>
                      <a:pt x="6227" y="4501"/>
                    </a:lnTo>
                    <a:cubicBezTo>
                      <a:pt x="6227" y="5656"/>
                      <a:pt x="5287" y="6596"/>
                      <a:pt x="4132" y="6596"/>
                    </a:cubicBezTo>
                    <a:cubicBezTo>
                      <a:pt x="2965" y="6596"/>
                      <a:pt x="2036" y="5656"/>
                      <a:pt x="2036" y="4513"/>
                    </a:cubicBezTo>
                    <a:lnTo>
                      <a:pt x="2036" y="4144"/>
                    </a:lnTo>
                    <a:cubicBezTo>
                      <a:pt x="2036" y="4048"/>
                      <a:pt x="2096" y="3965"/>
                      <a:pt x="2179" y="3953"/>
                    </a:cubicBezTo>
                    <a:cubicBezTo>
                      <a:pt x="2525" y="3894"/>
                      <a:pt x="2846" y="3751"/>
                      <a:pt x="3179" y="3537"/>
                    </a:cubicBezTo>
                    <a:cubicBezTo>
                      <a:pt x="3251" y="3489"/>
                      <a:pt x="3263" y="3382"/>
                      <a:pt x="3227" y="3310"/>
                    </a:cubicBezTo>
                    <a:cubicBezTo>
                      <a:pt x="3196" y="3264"/>
                      <a:pt x="3141" y="3238"/>
                      <a:pt x="3086" y="3238"/>
                    </a:cubicBezTo>
                    <a:cubicBezTo>
                      <a:pt x="3056" y="3238"/>
                      <a:pt x="3026" y="3246"/>
                      <a:pt x="3001" y="3263"/>
                    </a:cubicBezTo>
                    <a:cubicBezTo>
                      <a:pt x="2715" y="3453"/>
                      <a:pt x="2429" y="3572"/>
                      <a:pt x="2132" y="3632"/>
                    </a:cubicBezTo>
                    <a:cubicBezTo>
                      <a:pt x="1894" y="3679"/>
                      <a:pt x="1703" y="3894"/>
                      <a:pt x="1703" y="4156"/>
                    </a:cubicBezTo>
                    <a:lnTo>
                      <a:pt x="1703" y="7311"/>
                    </a:lnTo>
                    <a:cubicBezTo>
                      <a:pt x="1703" y="7406"/>
                      <a:pt x="1774" y="7477"/>
                      <a:pt x="1870" y="7477"/>
                    </a:cubicBezTo>
                    <a:cubicBezTo>
                      <a:pt x="1953" y="7477"/>
                      <a:pt x="2036" y="7406"/>
                      <a:pt x="2036" y="7311"/>
                    </a:cubicBezTo>
                    <a:lnTo>
                      <a:pt x="2036" y="5739"/>
                    </a:lnTo>
                    <a:cubicBezTo>
                      <a:pt x="2239" y="6108"/>
                      <a:pt x="2548" y="6418"/>
                      <a:pt x="2929" y="6632"/>
                    </a:cubicBezTo>
                    <a:lnTo>
                      <a:pt x="2929" y="7227"/>
                    </a:lnTo>
                    <a:cubicBezTo>
                      <a:pt x="2834" y="7227"/>
                      <a:pt x="2751" y="7251"/>
                      <a:pt x="2667" y="7323"/>
                    </a:cubicBezTo>
                    <a:lnTo>
                      <a:pt x="2275" y="7728"/>
                    </a:lnTo>
                    <a:cubicBezTo>
                      <a:pt x="2251" y="7739"/>
                      <a:pt x="2239" y="7775"/>
                      <a:pt x="2227" y="7799"/>
                    </a:cubicBezTo>
                    <a:lnTo>
                      <a:pt x="1322" y="8120"/>
                    </a:lnTo>
                    <a:lnTo>
                      <a:pt x="1322" y="3144"/>
                    </a:lnTo>
                    <a:cubicBezTo>
                      <a:pt x="1322" y="1596"/>
                      <a:pt x="2572" y="346"/>
                      <a:pt x="4120" y="346"/>
                    </a:cubicBezTo>
                    <a:close/>
                    <a:moveTo>
                      <a:pt x="5037" y="6787"/>
                    </a:moveTo>
                    <a:lnTo>
                      <a:pt x="5037" y="7418"/>
                    </a:lnTo>
                    <a:lnTo>
                      <a:pt x="4168" y="8299"/>
                    </a:lnTo>
                    <a:lnTo>
                      <a:pt x="3287" y="7418"/>
                    </a:lnTo>
                    <a:lnTo>
                      <a:pt x="3287" y="6787"/>
                    </a:lnTo>
                    <a:cubicBezTo>
                      <a:pt x="3548" y="6894"/>
                      <a:pt x="3846" y="6954"/>
                      <a:pt x="4168" y="6954"/>
                    </a:cubicBezTo>
                    <a:cubicBezTo>
                      <a:pt x="4477" y="6954"/>
                      <a:pt x="4775" y="6894"/>
                      <a:pt x="5037" y="6787"/>
                    </a:cubicBezTo>
                    <a:close/>
                    <a:moveTo>
                      <a:pt x="2953" y="7549"/>
                    </a:moveTo>
                    <a:lnTo>
                      <a:pt x="3929" y="8513"/>
                    </a:lnTo>
                    <a:lnTo>
                      <a:pt x="3191" y="9132"/>
                    </a:lnTo>
                    <a:lnTo>
                      <a:pt x="3167" y="9132"/>
                    </a:lnTo>
                    <a:lnTo>
                      <a:pt x="2620" y="7882"/>
                    </a:lnTo>
                    <a:lnTo>
                      <a:pt x="2941" y="7549"/>
                    </a:lnTo>
                    <a:close/>
                    <a:moveTo>
                      <a:pt x="5346" y="7561"/>
                    </a:moveTo>
                    <a:lnTo>
                      <a:pt x="5680" y="7894"/>
                    </a:lnTo>
                    <a:lnTo>
                      <a:pt x="5644" y="7966"/>
                    </a:lnTo>
                    <a:cubicBezTo>
                      <a:pt x="5620" y="8061"/>
                      <a:pt x="5644" y="8144"/>
                      <a:pt x="5739" y="8168"/>
                    </a:cubicBezTo>
                    <a:cubicBezTo>
                      <a:pt x="5759" y="8178"/>
                      <a:pt x="5782" y="8183"/>
                      <a:pt x="5804" y="8183"/>
                    </a:cubicBezTo>
                    <a:cubicBezTo>
                      <a:pt x="5860" y="8183"/>
                      <a:pt x="5916" y="8155"/>
                      <a:pt x="5942" y="8120"/>
                    </a:cubicBezTo>
                    <a:lnTo>
                      <a:pt x="6180" y="8192"/>
                    </a:lnTo>
                    <a:lnTo>
                      <a:pt x="6168" y="8359"/>
                    </a:lnTo>
                    <a:cubicBezTo>
                      <a:pt x="6037" y="9347"/>
                      <a:pt x="5180" y="10109"/>
                      <a:pt x="4168" y="10109"/>
                    </a:cubicBezTo>
                    <a:cubicBezTo>
                      <a:pt x="3156" y="10109"/>
                      <a:pt x="2286" y="9347"/>
                      <a:pt x="2155" y="8359"/>
                    </a:cubicBezTo>
                    <a:lnTo>
                      <a:pt x="2120" y="8168"/>
                    </a:lnTo>
                    <a:lnTo>
                      <a:pt x="2346" y="8097"/>
                    </a:lnTo>
                    <a:lnTo>
                      <a:pt x="2870" y="9263"/>
                    </a:lnTo>
                    <a:cubicBezTo>
                      <a:pt x="2917" y="9359"/>
                      <a:pt x="3001" y="9418"/>
                      <a:pt x="3108" y="9454"/>
                    </a:cubicBezTo>
                    <a:cubicBezTo>
                      <a:pt x="3132" y="9454"/>
                      <a:pt x="3156" y="9466"/>
                      <a:pt x="3179" y="9466"/>
                    </a:cubicBezTo>
                    <a:cubicBezTo>
                      <a:pt x="3251" y="9466"/>
                      <a:pt x="3334" y="9442"/>
                      <a:pt x="3394" y="9394"/>
                    </a:cubicBezTo>
                    <a:lnTo>
                      <a:pt x="4144" y="8751"/>
                    </a:lnTo>
                    <a:lnTo>
                      <a:pt x="4906" y="9394"/>
                    </a:lnTo>
                    <a:cubicBezTo>
                      <a:pt x="4965" y="9442"/>
                      <a:pt x="5037" y="9466"/>
                      <a:pt x="5120" y="9466"/>
                    </a:cubicBezTo>
                    <a:cubicBezTo>
                      <a:pt x="5144" y="9466"/>
                      <a:pt x="5156" y="9466"/>
                      <a:pt x="5192" y="9454"/>
                    </a:cubicBezTo>
                    <a:cubicBezTo>
                      <a:pt x="5299" y="9418"/>
                      <a:pt x="5382" y="9359"/>
                      <a:pt x="5430" y="9263"/>
                    </a:cubicBezTo>
                    <a:lnTo>
                      <a:pt x="5680" y="8704"/>
                    </a:lnTo>
                    <a:cubicBezTo>
                      <a:pt x="5715" y="8620"/>
                      <a:pt x="5680" y="8525"/>
                      <a:pt x="5596" y="8501"/>
                    </a:cubicBezTo>
                    <a:cubicBezTo>
                      <a:pt x="5571" y="8492"/>
                      <a:pt x="5547" y="8488"/>
                      <a:pt x="5525" y="8488"/>
                    </a:cubicBezTo>
                    <a:cubicBezTo>
                      <a:pt x="5461" y="8488"/>
                      <a:pt x="5408" y="8523"/>
                      <a:pt x="5382" y="8585"/>
                    </a:cubicBezTo>
                    <a:lnTo>
                      <a:pt x="5132" y="9144"/>
                    </a:lnTo>
                    <a:lnTo>
                      <a:pt x="5096" y="9144"/>
                    </a:lnTo>
                    <a:lnTo>
                      <a:pt x="4370" y="8525"/>
                    </a:lnTo>
                    <a:lnTo>
                      <a:pt x="5334" y="7561"/>
                    </a:lnTo>
                    <a:close/>
                    <a:moveTo>
                      <a:pt x="4168" y="0"/>
                    </a:moveTo>
                    <a:cubicBezTo>
                      <a:pt x="2441" y="0"/>
                      <a:pt x="1036" y="1405"/>
                      <a:pt x="1036" y="3132"/>
                    </a:cubicBezTo>
                    <a:lnTo>
                      <a:pt x="1036" y="8216"/>
                    </a:lnTo>
                    <a:lnTo>
                      <a:pt x="798" y="8311"/>
                    </a:lnTo>
                    <a:cubicBezTo>
                      <a:pt x="322" y="8478"/>
                      <a:pt x="0" y="8930"/>
                      <a:pt x="0" y="9454"/>
                    </a:cubicBezTo>
                    <a:lnTo>
                      <a:pt x="0" y="10978"/>
                    </a:lnTo>
                    <a:cubicBezTo>
                      <a:pt x="0" y="11061"/>
                      <a:pt x="72" y="11133"/>
                      <a:pt x="155" y="11133"/>
                    </a:cubicBezTo>
                    <a:cubicBezTo>
                      <a:pt x="250" y="11133"/>
                      <a:pt x="322" y="11061"/>
                      <a:pt x="322" y="10978"/>
                    </a:cubicBezTo>
                    <a:lnTo>
                      <a:pt x="322" y="9454"/>
                    </a:lnTo>
                    <a:cubicBezTo>
                      <a:pt x="322" y="9347"/>
                      <a:pt x="334" y="9252"/>
                      <a:pt x="381" y="9144"/>
                    </a:cubicBezTo>
                    <a:lnTo>
                      <a:pt x="1203" y="9847"/>
                    </a:lnTo>
                    <a:cubicBezTo>
                      <a:pt x="1322" y="9942"/>
                      <a:pt x="1393" y="10097"/>
                      <a:pt x="1393" y="10240"/>
                    </a:cubicBezTo>
                    <a:lnTo>
                      <a:pt x="1393" y="10978"/>
                    </a:lnTo>
                    <a:cubicBezTo>
                      <a:pt x="1393" y="11061"/>
                      <a:pt x="1465" y="11133"/>
                      <a:pt x="1560" y="11133"/>
                    </a:cubicBezTo>
                    <a:cubicBezTo>
                      <a:pt x="1643" y="11133"/>
                      <a:pt x="1715" y="11061"/>
                      <a:pt x="1715" y="10978"/>
                    </a:cubicBezTo>
                    <a:lnTo>
                      <a:pt x="1715" y="10240"/>
                    </a:lnTo>
                    <a:cubicBezTo>
                      <a:pt x="1715" y="9990"/>
                      <a:pt x="1620" y="9752"/>
                      <a:pt x="1417" y="9585"/>
                    </a:cubicBezTo>
                    <a:lnTo>
                      <a:pt x="560" y="8847"/>
                    </a:lnTo>
                    <a:cubicBezTo>
                      <a:pt x="643" y="8740"/>
                      <a:pt x="786" y="8656"/>
                      <a:pt x="917" y="8609"/>
                    </a:cubicBezTo>
                    <a:lnTo>
                      <a:pt x="1822" y="8275"/>
                    </a:lnTo>
                    <a:lnTo>
                      <a:pt x="1834" y="8382"/>
                    </a:lnTo>
                    <a:cubicBezTo>
                      <a:pt x="1917" y="8954"/>
                      <a:pt x="2191" y="9466"/>
                      <a:pt x="2632" y="9847"/>
                    </a:cubicBezTo>
                    <a:cubicBezTo>
                      <a:pt x="3060" y="10216"/>
                      <a:pt x="3608" y="10418"/>
                      <a:pt x="4180" y="10418"/>
                    </a:cubicBezTo>
                    <a:cubicBezTo>
                      <a:pt x="4739" y="10418"/>
                      <a:pt x="5287" y="10216"/>
                      <a:pt x="5727" y="9847"/>
                    </a:cubicBezTo>
                    <a:cubicBezTo>
                      <a:pt x="6156" y="9466"/>
                      <a:pt x="6430" y="8954"/>
                      <a:pt x="6513" y="8382"/>
                    </a:cubicBezTo>
                    <a:lnTo>
                      <a:pt x="6525" y="8275"/>
                    </a:lnTo>
                    <a:lnTo>
                      <a:pt x="7430" y="8609"/>
                    </a:lnTo>
                    <a:cubicBezTo>
                      <a:pt x="7573" y="8656"/>
                      <a:pt x="7704" y="8740"/>
                      <a:pt x="7787" y="8847"/>
                    </a:cubicBezTo>
                    <a:lnTo>
                      <a:pt x="6930" y="9585"/>
                    </a:lnTo>
                    <a:cubicBezTo>
                      <a:pt x="6739" y="9752"/>
                      <a:pt x="6632" y="9990"/>
                      <a:pt x="6632" y="10240"/>
                    </a:cubicBezTo>
                    <a:lnTo>
                      <a:pt x="6632" y="10978"/>
                    </a:lnTo>
                    <a:cubicBezTo>
                      <a:pt x="6632" y="11061"/>
                      <a:pt x="6704" y="11133"/>
                      <a:pt x="6799" y="11133"/>
                    </a:cubicBezTo>
                    <a:cubicBezTo>
                      <a:pt x="6882" y="11133"/>
                      <a:pt x="6954" y="11061"/>
                      <a:pt x="6954" y="10978"/>
                    </a:cubicBezTo>
                    <a:lnTo>
                      <a:pt x="6954" y="10240"/>
                    </a:lnTo>
                    <a:cubicBezTo>
                      <a:pt x="6954" y="10097"/>
                      <a:pt x="7037" y="9942"/>
                      <a:pt x="7156" y="9847"/>
                    </a:cubicBezTo>
                    <a:lnTo>
                      <a:pt x="7966" y="9144"/>
                    </a:lnTo>
                    <a:cubicBezTo>
                      <a:pt x="8001" y="9252"/>
                      <a:pt x="8025" y="9347"/>
                      <a:pt x="8025" y="9454"/>
                    </a:cubicBezTo>
                    <a:lnTo>
                      <a:pt x="8025" y="10978"/>
                    </a:lnTo>
                    <a:cubicBezTo>
                      <a:pt x="8025" y="11061"/>
                      <a:pt x="8109" y="11133"/>
                      <a:pt x="8192" y="11133"/>
                    </a:cubicBezTo>
                    <a:cubicBezTo>
                      <a:pt x="8287" y="11133"/>
                      <a:pt x="8359" y="11061"/>
                      <a:pt x="8359" y="10978"/>
                    </a:cubicBezTo>
                    <a:lnTo>
                      <a:pt x="8359" y="9454"/>
                    </a:lnTo>
                    <a:cubicBezTo>
                      <a:pt x="8335" y="8930"/>
                      <a:pt x="8001" y="8478"/>
                      <a:pt x="7525" y="8311"/>
                    </a:cubicBezTo>
                    <a:lnTo>
                      <a:pt x="7287" y="8216"/>
                    </a:lnTo>
                    <a:lnTo>
                      <a:pt x="7287" y="3132"/>
                    </a:lnTo>
                    <a:cubicBezTo>
                      <a:pt x="7287" y="1405"/>
                      <a:pt x="5894" y="0"/>
                      <a:pt x="41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Neon Cyber Monda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30FCF1"/>
      </a:accent1>
      <a:accent2>
        <a:srgbClr val="F73CAB"/>
      </a:accent2>
      <a:accent3>
        <a:srgbClr val="1E1E1E"/>
      </a:accent3>
      <a:accent4>
        <a:srgbClr val="2ED9FF"/>
      </a:accent4>
      <a:accent5>
        <a:srgbClr val="FFE2F7"/>
      </a:accent5>
      <a:accent6>
        <a:srgbClr val="FFFFFF"/>
      </a:accent6>
      <a:hlink>
        <a:srgbClr val="FF92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261</Words>
  <Application>Microsoft Office PowerPoint</Application>
  <PresentationFormat>화면 슬라이드 쇼(16:9)</PresentationFormat>
  <Paragraphs>52</Paragraphs>
  <Slides>9</Slides>
  <Notes>9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Neon Cyber Monday by Slidesgo</vt:lpstr>
      <vt:lpstr>Movie Recommendation</vt:lpstr>
      <vt:lpstr>Scraping</vt:lpstr>
      <vt:lpstr>PowerPoint 프레젠테이션</vt:lpstr>
      <vt:lpstr>18,808 rows x 8 columns</vt:lpstr>
      <vt:lpstr>협업 필터링</vt:lpstr>
      <vt:lpstr>PowerPoint 프레젠테이션</vt:lpstr>
      <vt:lpstr>get_categories</vt:lpstr>
      <vt:lpstr>PowerPoint 프레젠테이션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Recommendation</dc:title>
  <cp:lastModifiedBy>spdlqj9777@naver.com</cp:lastModifiedBy>
  <cp:revision>60</cp:revision>
  <dcterms:modified xsi:type="dcterms:W3CDTF">2020-08-31T01:43:20Z</dcterms:modified>
</cp:coreProperties>
</file>